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3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4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5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6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7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8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9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0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1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2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3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14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5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6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7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81" r:id="rId2"/>
    <p:sldId id="289" r:id="rId3"/>
    <p:sldId id="327" r:id="rId4"/>
    <p:sldId id="273" r:id="rId5"/>
    <p:sldId id="291" r:id="rId6"/>
    <p:sldId id="292" r:id="rId7"/>
    <p:sldId id="300" r:id="rId8"/>
    <p:sldId id="347" r:id="rId9"/>
    <p:sldId id="296" r:id="rId10"/>
    <p:sldId id="301" r:id="rId11"/>
    <p:sldId id="328" r:id="rId12"/>
    <p:sldId id="329" r:id="rId13"/>
    <p:sldId id="295" r:id="rId14"/>
    <p:sldId id="362" r:id="rId15"/>
    <p:sldId id="363" r:id="rId16"/>
    <p:sldId id="364" r:id="rId17"/>
    <p:sldId id="275" r:id="rId18"/>
    <p:sldId id="290" r:id="rId19"/>
    <p:sldId id="280" r:id="rId20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9600"/>
    <a:srgbClr val="5F5F5F"/>
    <a:srgbClr val="333333"/>
    <a:srgbClr val="000000"/>
    <a:srgbClr val="797D8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39" autoAdjust="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>
        <p:guide orient="horz" pos="212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794FB02-8C9B-4F77-B5D0-3EDFA38C2C06}" type="datetimeFigureOut">
              <a:rPr lang="zh-CN" altLang="en-US"/>
              <a:t>2020/11/18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062BA99-02B4-45F6-BA11-4F4C47324FC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B539B1-B876-4DA6-8EFB-043777592FBA}" type="slidenum">
              <a:rPr lang="zh-CN" altLang="en-US" smtClean="0">
                <a:latin typeface="Calibri" panose="020F0502020204030204" charset="0"/>
                <a:ea typeface="SimSun" panose="02010600030101010101" pitchFamily="2" charset="-122"/>
              </a:rPr>
              <a:t>13</a:t>
            </a:fld>
            <a:endParaRPr lang="en-US" altLang="zh-CN">
              <a:latin typeface="Calibri" panose="020F050202020403020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B539B1-B876-4DA6-8EFB-043777592FBA}" type="slidenum">
              <a:rPr lang="zh-CN" altLang="en-US" smtClean="0">
                <a:latin typeface="Calibri" panose="020F0502020204030204" charset="0"/>
                <a:ea typeface="SimSun" panose="02010600030101010101" pitchFamily="2" charset="-122"/>
              </a:rPr>
              <a:t>14</a:t>
            </a:fld>
            <a:endParaRPr lang="en-US" altLang="zh-CN">
              <a:latin typeface="Calibri" panose="020F050202020403020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B539B1-B876-4DA6-8EFB-043777592FBA}" type="slidenum">
              <a:rPr lang="zh-CN" altLang="en-US" smtClean="0">
                <a:latin typeface="Calibri" panose="020F0502020204030204" charset="0"/>
                <a:ea typeface="SimSun" panose="02010600030101010101" pitchFamily="2" charset="-122"/>
              </a:rPr>
              <a:t>15</a:t>
            </a:fld>
            <a:endParaRPr lang="en-US" altLang="zh-CN">
              <a:latin typeface="Calibri" panose="020F050202020403020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B539B1-B876-4DA6-8EFB-043777592FBA}" type="slidenum">
              <a:rPr lang="zh-CN" altLang="en-US" smtClean="0">
                <a:latin typeface="Calibri" panose="020F0502020204030204" charset="0"/>
                <a:ea typeface="SimSun" panose="02010600030101010101" pitchFamily="2" charset="-122"/>
              </a:rPr>
              <a:t>16</a:t>
            </a:fld>
            <a:endParaRPr lang="en-US" altLang="zh-CN">
              <a:latin typeface="Calibri" panose="020F050202020403020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9CEEAC3-EF5A-43C0-B535-FBC3CFB8D4E2}" type="slidenum">
              <a:rPr lang="zh-CN" altLang="en-US" smtClean="0">
                <a:latin typeface="Calibri" panose="020F0502020204030204" charset="0"/>
                <a:ea typeface="SimSun" panose="02010600030101010101" pitchFamily="2" charset="-122"/>
              </a:rPr>
              <a:t>19</a:t>
            </a:fld>
            <a:endParaRPr lang="en-US" altLang="zh-CN">
              <a:latin typeface="Calibri" panose="020F050202020403020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867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EE02B03A-716B-4F68-93CE-86EF80E664BF}" type="slidenum">
              <a:rPr lang="zh-CN" altLang="en-US" sz="1200">
                <a:latin typeface="Calibri" panose="020F0502020204030204" charset="0"/>
                <a:ea typeface="SimSun" panose="02010600030101010101" pitchFamily="2" charset="-122"/>
              </a:rPr>
              <a:t>5</a:t>
            </a:fld>
            <a:endParaRPr lang="en-US" altLang="zh-CN" sz="1200">
              <a:latin typeface="Calibri" panose="020F0502020204030204" charset="0"/>
              <a:ea typeface="SimSun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2976" y="1163780"/>
            <a:ext cx="7931722" cy="1431777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1"/>
                </a:solidFill>
                <a:effectLst>
                  <a:outerShdw blurRad="50800" dist="38100" dir="5400000" algn="tl">
                    <a:schemeClr val="bg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2976" y="2646069"/>
            <a:ext cx="7931722" cy="637453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E91963-C194-4155-A931-A6D9564AACD5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45D426-9CE2-458B-BFD7-0AB24AC661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13D0CE79-49FB-443D-BEF8-6B709DE8FD0C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D7EBFF-13DE-42EB-B742-F578D7692D59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D6992-257E-4DAA-BA2E-322EE42C06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564" y="1891145"/>
            <a:ext cx="9822873" cy="1632239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3409" y="3758193"/>
            <a:ext cx="4745182" cy="58521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681082-DD20-4256-A049-21B31D8265ED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F8980A-9E1C-4C8E-9D6F-B4BFE6F98F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67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181600" cy="45767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C8B14C-1CFA-4E13-A55F-5CC6DAC0F820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53D837-8653-44A2-8A51-25402803C4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14935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3544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3544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A8F173-6A91-4CA2-9089-14525A0E417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57310F-66EE-4F21-8FA1-57658322BF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1AF7C8-0D50-4C39-8A53-790585A92C7A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88E863-863B-49CC-A6DC-C36648760C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2384931"/>
            <a:ext cx="12192000" cy="20881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黑体" pitchFamily="49" charset="-122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1224109" y="2618509"/>
            <a:ext cx="1953437" cy="1620982"/>
          </a:xfrm>
          <a:custGeom>
            <a:avLst/>
            <a:gdLst>
              <a:gd name="connsiteX0" fmla="*/ 683259 w 1501139"/>
              <a:gd name="connsiteY0" fmla="*/ 0 h 1247086"/>
              <a:gd name="connsiteX1" fmla="*/ 962295 w 1501139"/>
              <a:gd name="connsiteY1" fmla="*/ 0 h 1247086"/>
              <a:gd name="connsiteX2" fmla="*/ 1501139 w 1501139"/>
              <a:gd name="connsiteY2" fmla="*/ 623543 h 1247086"/>
              <a:gd name="connsiteX3" fmla="*/ 962295 w 1501139"/>
              <a:gd name="connsiteY3" fmla="*/ 1247086 h 1247086"/>
              <a:gd name="connsiteX4" fmla="*/ 683259 w 1501139"/>
              <a:gd name="connsiteY4" fmla="*/ 1247086 h 1247086"/>
              <a:gd name="connsiteX5" fmla="*/ 1123741 w 1501139"/>
              <a:gd name="connsiteY5" fmla="*/ 737366 h 1247086"/>
              <a:gd name="connsiteX6" fmla="*/ 0 w 1501139"/>
              <a:gd name="connsiteY6" fmla="*/ 737366 h 1247086"/>
              <a:gd name="connsiteX7" fmla="*/ 0 w 1501139"/>
              <a:gd name="connsiteY7" fmla="*/ 509720 h 1247086"/>
              <a:gd name="connsiteX8" fmla="*/ 1123741 w 1501139"/>
              <a:gd name="connsiteY8" fmla="*/ 509720 h 124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1139" h="1247086">
                <a:moveTo>
                  <a:pt x="683259" y="0"/>
                </a:moveTo>
                <a:lnTo>
                  <a:pt x="962295" y="0"/>
                </a:lnTo>
                <a:lnTo>
                  <a:pt x="1501139" y="623543"/>
                </a:lnTo>
                <a:lnTo>
                  <a:pt x="962295" y="1247086"/>
                </a:lnTo>
                <a:lnTo>
                  <a:pt x="683259" y="1247086"/>
                </a:lnTo>
                <a:lnTo>
                  <a:pt x="1123741" y="737366"/>
                </a:lnTo>
                <a:lnTo>
                  <a:pt x="0" y="737366"/>
                </a:lnTo>
                <a:lnTo>
                  <a:pt x="0" y="509720"/>
                </a:lnTo>
                <a:lnTo>
                  <a:pt x="1123741" y="5097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黑体" pitchFamily="49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73584" y="2417402"/>
            <a:ext cx="7376652" cy="2023197"/>
          </a:xfrm>
        </p:spPr>
        <p:txBody>
          <a:bodyPr>
            <a:normAutofit/>
          </a:bodyPr>
          <a:lstStyle>
            <a:lvl1pPr>
              <a:defRPr sz="1150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38100" dir="5400000" algn="tl">
                    <a:schemeClr val="bg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64B0-2556-4AC3-8815-7D84B68926D9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DE298B-EB38-45E5-A489-A43686910E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624840"/>
            <a:ext cx="41652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62484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22504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875520" y="365125"/>
            <a:ext cx="1478280" cy="5811838"/>
          </a:xfrm>
        </p:spPr>
        <p:txBody>
          <a:bodyPr vert="eaVert"/>
          <a:lstStyle/>
          <a:p>
            <a:r>
              <a:rPr lang="zh-CN" altLang="en-US" dirty="0"/>
              <a:t>编辑标题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84920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B32A58-5418-4948-B31E-011C00545850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5C2178-6C2A-4B6C-BA29-DE8606164F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036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584960"/>
            <a:ext cx="10515600" cy="461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1050527-7184-451D-90E8-F8AEDF40902B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29963F3-7F48-4F40-B679-DAEE7EC724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anose="05000000000000000000" pitchFamily="2" charset="2"/>
        <a:buChar char="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tags" Target="../tags/tag72.xml"/><Relationship Id="rId7" Type="http://schemas.openxmlformats.org/officeDocument/2006/relationships/image" Target="../media/image8.jpe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image" Target="../media/image11.jpe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10.jpe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7" Type="http://schemas.openxmlformats.org/officeDocument/2006/relationships/image" Target="../media/image13.jpe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12.jpe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20.xml"/><Relationship Id="rId18" Type="http://schemas.openxmlformats.org/officeDocument/2006/relationships/tags" Target="../tags/tag25.xml"/><Relationship Id="rId26" Type="http://schemas.openxmlformats.org/officeDocument/2006/relationships/tags" Target="../tags/tag33.xml"/><Relationship Id="rId3" Type="http://schemas.openxmlformats.org/officeDocument/2006/relationships/tags" Target="../tags/tag10.xml"/><Relationship Id="rId21" Type="http://schemas.openxmlformats.org/officeDocument/2006/relationships/tags" Target="../tags/tag28.xml"/><Relationship Id="rId34" Type="http://schemas.openxmlformats.org/officeDocument/2006/relationships/notesSlide" Target="../notesSlides/notesSlide2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25" Type="http://schemas.openxmlformats.org/officeDocument/2006/relationships/tags" Target="../tags/tag32.xml"/><Relationship Id="rId3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20" Type="http://schemas.openxmlformats.org/officeDocument/2006/relationships/tags" Target="../tags/tag27.xml"/><Relationship Id="rId29" Type="http://schemas.openxmlformats.org/officeDocument/2006/relationships/tags" Target="../tags/tag36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tags" Target="../tags/tag31.xml"/><Relationship Id="rId32" Type="http://schemas.openxmlformats.org/officeDocument/2006/relationships/tags" Target="../tags/tag39.xml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23" Type="http://schemas.openxmlformats.org/officeDocument/2006/relationships/tags" Target="../tags/tag30.xml"/><Relationship Id="rId28" Type="http://schemas.openxmlformats.org/officeDocument/2006/relationships/tags" Target="../tags/tag35.xml"/><Relationship Id="rId10" Type="http://schemas.openxmlformats.org/officeDocument/2006/relationships/tags" Target="../tags/tag17.xml"/><Relationship Id="rId19" Type="http://schemas.openxmlformats.org/officeDocument/2006/relationships/tags" Target="../tags/tag26.xml"/><Relationship Id="rId31" Type="http://schemas.openxmlformats.org/officeDocument/2006/relationships/tags" Target="../tags/tag38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tags" Target="../tags/tag29.xml"/><Relationship Id="rId27" Type="http://schemas.openxmlformats.org/officeDocument/2006/relationships/tags" Target="../tags/tag34.xml"/><Relationship Id="rId30" Type="http://schemas.openxmlformats.org/officeDocument/2006/relationships/tags" Target="../tags/tag37.xml"/><Relationship Id="rId35" Type="http://schemas.openxmlformats.org/officeDocument/2006/relationships/slide" Target="slide1.xml"/><Relationship Id="rId8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8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53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5.xml"/><Relationship Id="rId10" Type="http://schemas.openxmlformats.org/officeDocument/2006/relationships/image" Target="../media/image7.png"/><Relationship Id="rId4" Type="http://schemas.openxmlformats.org/officeDocument/2006/relationships/tags" Target="../tags/tag54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9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5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 wrap="square" rtlCol="0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dirty="0"/>
              <a:t>LOREM IPSUM DOLOR</a:t>
            </a:r>
            <a:endParaRPr lang="zh-CN" altLang="en-US" dirty="0"/>
          </a:p>
        </p:txBody>
      </p:sp>
      <p:sp>
        <p:nvSpPr>
          <p:cNvPr id="2" name="Rectangles 1"/>
          <p:cNvSpPr/>
          <p:nvPr/>
        </p:nvSpPr>
        <p:spPr>
          <a:xfrm>
            <a:off x="403860" y="398145"/>
            <a:ext cx="11383645" cy="60617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12" name="Rectangle 4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234231" y="1681305"/>
            <a:ext cx="7931722" cy="1431777"/>
          </a:xfrm>
        </p:spPr>
        <p:txBody>
          <a:bodyPr wrap="square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IN" dirty="0"/>
              <a:t>SMIT MART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204595" y="4368165"/>
            <a:ext cx="92271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Group Project submitted by-</a:t>
            </a:r>
          </a:p>
          <a:p>
            <a:r>
              <a:rPr lang="en-IN" altLang="en-US"/>
              <a:t>Anchitya (201800315) (A/30)</a:t>
            </a:r>
          </a:p>
          <a:p>
            <a:r>
              <a:rPr lang="en-IN" altLang="en-US"/>
              <a:t>Rhys Rahman (201800512) </a:t>
            </a:r>
            <a:r>
              <a:rPr lang="en-IN" altLang="en-US">
                <a:sym typeface="+mn-ea"/>
              </a:rPr>
              <a:t>(A/41)</a:t>
            </a:r>
            <a:endParaRPr lang="en-IN" altLang="en-US"/>
          </a:p>
          <a:p>
            <a:r>
              <a:rPr lang="en-IN" altLang="en-US"/>
              <a:t>Shaadman Adil Raza (201800520) </a:t>
            </a:r>
            <a:r>
              <a:rPr lang="en-IN" altLang="en-US">
                <a:sym typeface="+mn-ea"/>
              </a:rPr>
              <a:t>(A/42)</a:t>
            </a:r>
            <a:endParaRPr lang="en-IN" altLang="en-US"/>
          </a:p>
        </p:txBody>
      </p:sp>
      <p:pic>
        <p:nvPicPr>
          <p:cNvPr id="4" name="Picture 3" descr="IXHW72tu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440" y="647700"/>
            <a:ext cx="1339850" cy="13398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905760" y="3368040"/>
            <a:ext cx="6588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Software Engineering And Object Oriented Analysis Lab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554600" y="178904"/>
            <a:ext cx="9082800" cy="939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>
              <a:defRPr sz="3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EXECUTED OUTPUT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554600" y="5939257"/>
            <a:ext cx="9082800" cy="59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zh-CN"/>
            </a:defPPr>
            <a:lvl1pPr lvl="0" indent="0">
              <a:buNone/>
            </a:lvl1pPr>
            <a:lvl2pPr indent="0">
              <a:buNone/>
              <a:defRPr sz="1400"/>
            </a:lvl2pPr>
            <a:lvl3pPr indent="0">
              <a:buNone/>
              <a:defRPr sz="1200"/>
            </a:lvl3pPr>
            <a:lvl4pPr indent="0">
              <a:buNone/>
              <a:defRPr sz="1000"/>
            </a:lvl4pPr>
            <a:lvl5pPr indent="0">
              <a:buNone/>
              <a:defRPr sz="1000"/>
            </a:lvl5pPr>
            <a:lvl6pPr indent="0">
              <a:buNone/>
              <a:defRPr sz="1000"/>
            </a:lvl6pPr>
            <a:lvl7pPr indent="0">
              <a:buNone/>
              <a:defRPr sz="1000"/>
            </a:lvl7pPr>
            <a:lvl8pPr indent="0">
              <a:buNone/>
              <a:defRPr sz="1000"/>
            </a:lvl8pPr>
            <a:lvl9pPr indent="0">
              <a:buNone/>
              <a:defRPr sz="1000"/>
            </a:lvl9pPr>
          </a:lstStyle>
          <a:p>
            <a:r>
              <a:rPr lang="en-US" altLang="zh-CN" dirty="0">
                <a:latin typeface="+mn-lt"/>
                <a:ea typeface="+mn-ea"/>
              </a:rPr>
              <a:t>Lorem ipsum dolor sit </a:t>
            </a:r>
            <a:r>
              <a:rPr lang="en-US" altLang="zh-CN" dirty="0" err="1">
                <a:latin typeface="+mn-lt"/>
                <a:ea typeface="+mn-ea"/>
              </a:rPr>
              <a:t>amet</a:t>
            </a:r>
            <a:r>
              <a:rPr lang="en-US" altLang="zh-CN" dirty="0">
                <a:latin typeface="+mn-lt"/>
                <a:ea typeface="+mn-ea"/>
              </a:rPr>
              <a:t>, </a:t>
            </a:r>
            <a:r>
              <a:rPr lang="en-US" altLang="zh-CN" dirty="0" err="1">
                <a:latin typeface="+mn-lt"/>
                <a:ea typeface="+mn-ea"/>
              </a:rPr>
              <a:t>consectetur</a:t>
            </a:r>
            <a:r>
              <a:rPr lang="en-US" altLang="zh-CN" dirty="0">
                <a:latin typeface="+mn-lt"/>
                <a:ea typeface="+mn-ea"/>
              </a:rPr>
              <a:t> </a:t>
            </a:r>
            <a:r>
              <a:rPr lang="en-US" altLang="zh-CN" dirty="0" err="1">
                <a:latin typeface="+mn-lt"/>
                <a:ea typeface="+mn-ea"/>
              </a:rPr>
              <a:t>adipisicing</a:t>
            </a:r>
            <a:r>
              <a:rPr lang="en-US" altLang="zh-CN" dirty="0">
                <a:latin typeface="+mn-lt"/>
                <a:ea typeface="+mn-ea"/>
              </a:rPr>
              <a:t> </a:t>
            </a:r>
            <a:r>
              <a:rPr lang="en-US" altLang="zh-CN" dirty="0" err="1">
                <a:latin typeface="+mn-lt"/>
                <a:ea typeface="+mn-ea"/>
              </a:rPr>
              <a:t>elit</a:t>
            </a:r>
            <a:r>
              <a:rPr lang="en-US" altLang="zh-CN" dirty="0">
                <a:latin typeface="+mn-lt"/>
                <a:ea typeface="+mn-ea"/>
              </a:rPr>
              <a:t>.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2" name="Picture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" y="946468"/>
            <a:ext cx="6219190" cy="3359785"/>
          </a:xfrm>
          <a:prstGeom prst="rect">
            <a:avLst/>
          </a:prstGeom>
        </p:spPr>
      </p:pic>
      <p:pic>
        <p:nvPicPr>
          <p:cNvPr id="6" name="Picture 1" descr="2"/>
          <p:cNvPicPr>
            <a:picLocks noChangeAspect="1"/>
          </p:cNvPicPr>
          <p:nvPr/>
        </p:nvPicPr>
        <p:blipFill>
          <a:blip r:embed="rId8"/>
          <a:srcRect t="16008" b="302"/>
          <a:stretch>
            <a:fillRect/>
          </a:stretch>
        </p:blipFill>
        <p:spPr>
          <a:xfrm>
            <a:off x="1554480" y="4306570"/>
            <a:ext cx="6219190" cy="2811780"/>
          </a:xfrm>
          <a:prstGeom prst="rect">
            <a:avLst/>
          </a:prstGeom>
        </p:spPr>
      </p:pic>
      <p:sp>
        <p:nvSpPr>
          <p:cNvPr id="8" name="文本占位符 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8409940" y="3281045"/>
            <a:ext cx="3456940" cy="5956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defRPr/>
            </a:pPr>
            <a:r>
              <a:rPr lang="en-IN" sz="1800" dirty="0"/>
              <a:t>Home page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554600" y="178904"/>
            <a:ext cx="9082800" cy="939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>
              <a:defRPr sz="3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EXECUTED OUTPUT</a:t>
            </a:r>
          </a:p>
        </p:txBody>
      </p:sp>
      <p:pic>
        <p:nvPicPr>
          <p:cNvPr id="5" name="Picture 5" descr="3"/>
          <p:cNvPicPr>
            <a:picLocks noChangeAspect="1"/>
          </p:cNvPicPr>
          <p:nvPr/>
        </p:nvPicPr>
        <p:blipFill>
          <a:blip r:embed="rId6"/>
          <a:srcRect b="21735"/>
          <a:stretch>
            <a:fillRect/>
          </a:stretch>
        </p:blipFill>
        <p:spPr>
          <a:xfrm>
            <a:off x="1554480" y="927735"/>
            <a:ext cx="6219190" cy="2629535"/>
          </a:xfrm>
          <a:prstGeom prst="rect">
            <a:avLst/>
          </a:prstGeom>
        </p:spPr>
      </p:pic>
      <p:pic>
        <p:nvPicPr>
          <p:cNvPr id="7" name="Picture 4" descr="4"/>
          <p:cNvPicPr>
            <a:picLocks noChangeAspect="1"/>
          </p:cNvPicPr>
          <p:nvPr/>
        </p:nvPicPr>
        <p:blipFill>
          <a:blip r:embed="rId7"/>
          <a:srcRect t="29597"/>
          <a:stretch>
            <a:fillRect/>
          </a:stretch>
        </p:blipFill>
        <p:spPr>
          <a:xfrm>
            <a:off x="1554480" y="3557270"/>
            <a:ext cx="6219190" cy="2365375"/>
          </a:xfrm>
          <a:prstGeom prst="rect">
            <a:avLst/>
          </a:prstGeom>
        </p:spPr>
      </p:pic>
      <p:sp>
        <p:nvSpPr>
          <p:cNvPr id="8" name="文本占位符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409940" y="3281045"/>
            <a:ext cx="3456940" cy="5956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defRPr/>
            </a:pPr>
            <a:r>
              <a:rPr lang="en-IN" sz="1800" dirty="0"/>
              <a:t>Product page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554600" y="178904"/>
            <a:ext cx="9082800" cy="939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>
              <a:defRPr sz="3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EXECUTED OUTPUT</a:t>
            </a:r>
          </a:p>
        </p:txBody>
      </p:sp>
      <p:pic>
        <p:nvPicPr>
          <p:cNvPr id="8" name="Picture 8" descr="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480" y="927418"/>
            <a:ext cx="6219190" cy="3359785"/>
          </a:xfrm>
          <a:prstGeom prst="rect">
            <a:avLst/>
          </a:prstGeom>
        </p:spPr>
      </p:pic>
      <p:pic>
        <p:nvPicPr>
          <p:cNvPr id="6" name="Picture 6" descr="6"/>
          <p:cNvPicPr>
            <a:picLocks noChangeAspect="1"/>
          </p:cNvPicPr>
          <p:nvPr/>
        </p:nvPicPr>
        <p:blipFill>
          <a:blip r:embed="rId7"/>
          <a:srcRect t="19940"/>
          <a:stretch>
            <a:fillRect/>
          </a:stretch>
        </p:blipFill>
        <p:spPr>
          <a:xfrm>
            <a:off x="1554480" y="3940810"/>
            <a:ext cx="6219190" cy="2689860"/>
          </a:xfrm>
          <a:prstGeom prst="rect">
            <a:avLst/>
          </a:prstGeom>
        </p:spPr>
      </p:pic>
      <p:sp>
        <p:nvSpPr>
          <p:cNvPr id="2" name="文本占位符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409940" y="3281045"/>
            <a:ext cx="3456940" cy="5956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defRPr/>
            </a:pPr>
            <a:r>
              <a:rPr lang="en-IN" sz="1800" dirty="0"/>
              <a:t> Checkout page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标题 2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TEST CASES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任意多边形 23"/>
          <p:cNvSpPr/>
          <p:nvPr>
            <p:custDataLst>
              <p:tags r:id="rId3"/>
            </p:custDataLst>
          </p:nvPr>
        </p:nvSpPr>
        <p:spPr>
          <a:xfrm>
            <a:off x="838272" y="1402335"/>
            <a:ext cx="1410619" cy="363341"/>
          </a:xfrm>
          <a:custGeom>
            <a:avLst/>
            <a:gdLst>
              <a:gd name="connsiteX0" fmla="*/ 123825 w 1257300"/>
              <a:gd name="connsiteY0" fmla="*/ 0 h 323850"/>
              <a:gd name="connsiteX1" fmla="*/ 1257300 w 1257300"/>
              <a:gd name="connsiteY1" fmla="*/ 0 h 323850"/>
              <a:gd name="connsiteX2" fmla="*/ 1257300 w 1257300"/>
              <a:gd name="connsiteY2" fmla="*/ 323850 h 323850"/>
              <a:gd name="connsiteX3" fmla="*/ 123825 w 1257300"/>
              <a:gd name="connsiteY3" fmla="*/ 323850 h 323850"/>
              <a:gd name="connsiteX4" fmla="*/ 0 w 1257300"/>
              <a:gd name="connsiteY4" fmla="*/ 0 h 323850"/>
              <a:gd name="connsiteX5" fmla="*/ 66675 w 1257300"/>
              <a:gd name="connsiteY5" fmla="*/ 0 h 323850"/>
              <a:gd name="connsiteX6" fmla="*/ 66675 w 1257300"/>
              <a:gd name="connsiteY6" fmla="*/ 323850 h 323850"/>
              <a:gd name="connsiteX7" fmla="*/ 0 w 1257300"/>
              <a:gd name="connsiteY7" fmla="*/ 32385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23850">
                <a:moveTo>
                  <a:pt x="123825" y="0"/>
                </a:moveTo>
                <a:lnTo>
                  <a:pt x="1257300" y="0"/>
                </a:lnTo>
                <a:lnTo>
                  <a:pt x="1257300" y="323850"/>
                </a:lnTo>
                <a:lnTo>
                  <a:pt x="123825" y="323850"/>
                </a:lnTo>
                <a:close/>
                <a:moveTo>
                  <a:pt x="0" y="0"/>
                </a:moveTo>
                <a:lnTo>
                  <a:pt x="66675" y="0"/>
                </a:lnTo>
                <a:lnTo>
                  <a:pt x="66675" y="323850"/>
                </a:lnTo>
                <a:lnTo>
                  <a:pt x="0" y="32385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FFFFF"/>
                </a:solidFill>
              </a:rPr>
              <a:t>01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5363" name="矩形 1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18090" y="1401946"/>
            <a:ext cx="4573824" cy="145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algn="just">
              <a:lnSpc>
                <a:spcPct val="110000"/>
              </a:lnSpc>
              <a:spcBef>
                <a:spcPts val="18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"/>
              <a:defRPr sz="2000">
                <a:solidFill>
                  <a:srgbClr val="3B4355"/>
                </a:solidFill>
                <a:latin typeface="Arial" panose="020B0604020202020204" pitchFamily="34" charset="0"/>
                <a:ea typeface="黑体" pitchFamily="49" charset="-122"/>
              </a:defRPr>
            </a:lvl1pPr>
            <a:lvl2pPr marL="742950" indent="-285750" algn="just">
              <a:lnSpc>
                <a:spcPct val="130000"/>
              </a:lnSpc>
              <a:spcAft>
                <a:spcPts val="600"/>
              </a:spcAft>
              <a:buClr>
                <a:srgbClr val="A6BCBF"/>
              </a:buClr>
              <a:buFont typeface="幼圆" pitchFamily="49" charset="-122"/>
              <a:buChar char=" "/>
              <a:defRPr sz="1600">
                <a:solidFill>
                  <a:srgbClr val="696969"/>
                </a:solidFill>
                <a:latin typeface="幼圆" pitchFamily="49" charset="-122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9pPr>
          </a:lstStyle>
          <a:p>
            <a:pPr algn="l" eaLnBrk="1" hangingPunct="1">
              <a:spcBef>
                <a:spcPts val="600"/>
              </a:spcBef>
              <a:buClrTx/>
              <a:buSzTx/>
              <a:buNone/>
            </a:pPr>
            <a:r>
              <a:rPr lang="en-IN" sz="1800">
                <a:solidFill>
                  <a:schemeClr val="tx1"/>
                </a:solidFill>
                <a:latin typeface="+mn-lt"/>
                <a:ea typeface="+mn-ea"/>
              </a:rPr>
              <a:t>Registration/ Log in</a:t>
            </a:r>
            <a:endParaRPr lang="en-I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ph idx="1"/>
          </p:nvPr>
        </p:nvGraphicFramePr>
        <p:xfrm>
          <a:off x="838200" y="1876425"/>
          <a:ext cx="10741025" cy="4899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8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8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82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8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dirty="0"/>
                        <a:t>Test Case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Required Components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Test Cases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Result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/>
                        <a:t>Register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Email, Password, Age, Phone Number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Successful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310">
                <a:tc>
                  <a:txBody>
                    <a:bodyPr/>
                    <a:lstStyle/>
                    <a:p>
                      <a:r>
                        <a:rPr lang="en-US" dirty="0"/>
                        <a:t>Register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Register Button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getting stored in the database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Successful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6515">
                <a:tc>
                  <a:txBody>
                    <a:bodyPr/>
                    <a:lstStyle/>
                    <a:p>
                      <a:r>
                        <a:rPr lang="en-US" dirty="0"/>
                        <a:t>Login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Username, Password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Matches with some username and password stored in the database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Successful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dirty="0"/>
                        <a:t>Login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Button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Entered details matching with the details stored in the database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Successful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标题 2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TEST CASES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363" name="矩形 1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18090" y="1401946"/>
            <a:ext cx="4573824" cy="145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algn="just">
              <a:lnSpc>
                <a:spcPct val="110000"/>
              </a:lnSpc>
              <a:spcBef>
                <a:spcPts val="18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"/>
              <a:defRPr sz="2000">
                <a:solidFill>
                  <a:srgbClr val="3B4355"/>
                </a:solidFill>
                <a:latin typeface="Arial" panose="020B0604020202020204" pitchFamily="34" charset="0"/>
                <a:ea typeface="黑体" pitchFamily="49" charset="-122"/>
              </a:defRPr>
            </a:lvl1pPr>
            <a:lvl2pPr marL="742950" indent="-285750" algn="just">
              <a:lnSpc>
                <a:spcPct val="130000"/>
              </a:lnSpc>
              <a:spcAft>
                <a:spcPts val="600"/>
              </a:spcAft>
              <a:buClr>
                <a:srgbClr val="A6BCBF"/>
              </a:buClr>
              <a:buFont typeface="幼圆" pitchFamily="49" charset="-122"/>
              <a:buChar char=" "/>
              <a:defRPr sz="1600">
                <a:solidFill>
                  <a:srgbClr val="696969"/>
                </a:solidFill>
                <a:latin typeface="幼圆" pitchFamily="49" charset="-122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9pPr>
          </a:lstStyle>
          <a:p>
            <a:pPr algn="l" eaLnBrk="1" hangingPunct="1">
              <a:spcBef>
                <a:spcPts val="600"/>
              </a:spcBef>
              <a:buClrTx/>
              <a:buSzTx/>
              <a:buNone/>
            </a:pPr>
            <a:r>
              <a:rPr lang="en-US" sz="1800" dirty="0">
                <a:sym typeface="+mn-ea"/>
              </a:rPr>
              <a:t>List:-</a:t>
            </a:r>
            <a:endParaRPr lang="en-I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" name="任意多边形 29"/>
          <p:cNvSpPr/>
          <p:nvPr>
            <p:custDataLst>
              <p:tags r:id="rId4"/>
            </p:custDataLst>
          </p:nvPr>
        </p:nvSpPr>
        <p:spPr>
          <a:xfrm>
            <a:off x="838272" y="1401793"/>
            <a:ext cx="1410619" cy="363341"/>
          </a:xfrm>
          <a:custGeom>
            <a:avLst/>
            <a:gdLst>
              <a:gd name="connsiteX0" fmla="*/ 123825 w 1257300"/>
              <a:gd name="connsiteY0" fmla="*/ 0 h 323850"/>
              <a:gd name="connsiteX1" fmla="*/ 1257300 w 1257300"/>
              <a:gd name="connsiteY1" fmla="*/ 0 h 323850"/>
              <a:gd name="connsiteX2" fmla="*/ 1257300 w 1257300"/>
              <a:gd name="connsiteY2" fmla="*/ 323850 h 323850"/>
              <a:gd name="connsiteX3" fmla="*/ 123825 w 1257300"/>
              <a:gd name="connsiteY3" fmla="*/ 323850 h 323850"/>
              <a:gd name="connsiteX4" fmla="*/ 0 w 1257300"/>
              <a:gd name="connsiteY4" fmla="*/ 0 h 323850"/>
              <a:gd name="connsiteX5" fmla="*/ 66675 w 1257300"/>
              <a:gd name="connsiteY5" fmla="*/ 0 h 323850"/>
              <a:gd name="connsiteX6" fmla="*/ 66675 w 1257300"/>
              <a:gd name="connsiteY6" fmla="*/ 323850 h 323850"/>
              <a:gd name="connsiteX7" fmla="*/ 0 w 1257300"/>
              <a:gd name="connsiteY7" fmla="*/ 32385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23850">
                <a:moveTo>
                  <a:pt x="123825" y="0"/>
                </a:moveTo>
                <a:lnTo>
                  <a:pt x="1257300" y="0"/>
                </a:lnTo>
                <a:lnTo>
                  <a:pt x="1257300" y="323850"/>
                </a:lnTo>
                <a:lnTo>
                  <a:pt x="123825" y="323850"/>
                </a:lnTo>
                <a:close/>
                <a:moveTo>
                  <a:pt x="0" y="0"/>
                </a:moveTo>
                <a:lnTo>
                  <a:pt x="66675" y="0"/>
                </a:lnTo>
                <a:lnTo>
                  <a:pt x="66675" y="323850"/>
                </a:lnTo>
                <a:lnTo>
                  <a:pt x="0" y="32385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FFFFF"/>
                </a:solidFill>
              </a:rPr>
              <a:t>02</a:t>
            </a:r>
            <a:endParaRPr lang="zh-CN" altLang="en-US" dirty="0">
              <a:solidFill>
                <a:srgbClr val="FFFFFF"/>
              </a:solidFill>
            </a:endParaRPr>
          </a:p>
        </p:txBody>
      </p:sp>
      <p:graphicFrame>
        <p:nvGraphicFramePr>
          <p:cNvPr id="4" name="Table 5"/>
          <p:cNvGraphicFramePr>
            <a:graphicFrameLocks noGrp="1"/>
          </p:cNvGraphicFramePr>
          <p:nvPr>
            <p:ph idx="1"/>
          </p:nvPr>
        </p:nvGraphicFramePr>
        <p:xfrm>
          <a:off x="838200" y="2049145"/>
          <a:ext cx="105156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2623">
                <a:tc>
                  <a:txBody>
                    <a:bodyPr/>
                    <a:lstStyle/>
                    <a:p>
                      <a:r>
                        <a:rPr lang="en-US" dirty="0"/>
                        <a:t>Test Case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Required Components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Test Cases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Result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278">
                <a:tc>
                  <a:txBody>
                    <a:bodyPr/>
                    <a:lstStyle/>
                    <a:p>
                      <a:r>
                        <a:rPr lang="en-US" dirty="0"/>
                        <a:t>Item Details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Type, Price, Picture of the item, Item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Successful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3">
                <a:tc>
                  <a:txBody>
                    <a:bodyPr/>
                    <a:lstStyle/>
                    <a:p>
                      <a:r>
                        <a:rPr lang="en-US" dirty="0"/>
                        <a:t>Add Item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Item Button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gets added to the homepage catalogue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Successful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标题 2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TEST CASES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363" name="矩形 1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18090" y="1401946"/>
            <a:ext cx="4573824" cy="145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algn="just">
              <a:lnSpc>
                <a:spcPct val="110000"/>
              </a:lnSpc>
              <a:spcBef>
                <a:spcPts val="18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"/>
              <a:defRPr sz="2000">
                <a:solidFill>
                  <a:srgbClr val="3B4355"/>
                </a:solidFill>
                <a:latin typeface="Arial" panose="020B0604020202020204" pitchFamily="34" charset="0"/>
                <a:ea typeface="黑体" pitchFamily="49" charset="-122"/>
              </a:defRPr>
            </a:lvl1pPr>
            <a:lvl2pPr marL="742950" indent="-285750" algn="just">
              <a:lnSpc>
                <a:spcPct val="130000"/>
              </a:lnSpc>
              <a:spcAft>
                <a:spcPts val="600"/>
              </a:spcAft>
              <a:buClr>
                <a:srgbClr val="A6BCBF"/>
              </a:buClr>
              <a:buFont typeface="幼圆" pitchFamily="49" charset="-122"/>
              <a:buChar char=" "/>
              <a:defRPr sz="1600">
                <a:solidFill>
                  <a:srgbClr val="696969"/>
                </a:solidFill>
                <a:latin typeface="幼圆" pitchFamily="49" charset="-122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9pPr>
          </a:lstStyle>
          <a:p>
            <a:pPr algn="l" eaLnBrk="1" hangingPunct="1">
              <a:spcBef>
                <a:spcPts val="600"/>
              </a:spcBef>
              <a:buClrTx/>
              <a:buSzTx/>
              <a:buNone/>
            </a:pPr>
            <a:r>
              <a:rPr lang="en-US" sz="1800" dirty="0">
                <a:sym typeface="+mn-ea"/>
              </a:rPr>
              <a:t>Cart:-</a:t>
            </a:r>
            <a:endParaRPr lang="en-I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4" name="任意多边形 23"/>
          <p:cNvSpPr/>
          <p:nvPr>
            <p:custDataLst>
              <p:tags r:id="rId4"/>
            </p:custDataLst>
          </p:nvPr>
        </p:nvSpPr>
        <p:spPr>
          <a:xfrm>
            <a:off x="838272" y="1402335"/>
            <a:ext cx="1410619" cy="363341"/>
          </a:xfrm>
          <a:custGeom>
            <a:avLst/>
            <a:gdLst>
              <a:gd name="connsiteX0" fmla="*/ 123825 w 1257300"/>
              <a:gd name="connsiteY0" fmla="*/ 0 h 323850"/>
              <a:gd name="connsiteX1" fmla="*/ 1257300 w 1257300"/>
              <a:gd name="connsiteY1" fmla="*/ 0 h 323850"/>
              <a:gd name="connsiteX2" fmla="*/ 1257300 w 1257300"/>
              <a:gd name="connsiteY2" fmla="*/ 323850 h 323850"/>
              <a:gd name="connsiteX3" fmla="*/ 123825 w 1257300"/>
              <a:gd name="connsiteY3" fmla="*/ 323850 h 323850"/>
              <a:gd name="connsiteX4" fmla="*/ 0 w 1257300"/>
              <a:gd name="connsiteY4" fmla="*/ 0 h 323850"/>
              <a:gd name="connsiteX5" fmla="*/ 66675 w 1257300"/>
              <a:gd name="connsiteY5" fmla="*/ 0 h 323850"/>
              <a:gd name="connsiteX6" fmla="*/ 66675 w 1257300"/>
              <a:gd name="connsiteY6" fmla="*/ 323850 h 323850"/>
              <a:gd name="connsiteX7" fmla="*/ 0 w 1257300"/>
              <a:gd name="connsiteY7" fmla="*/ 32385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23850">
                <a:moveTo>
                  <a:pt x="123825" y="0"/>
                </a:moveTo>
                <a:lnTo>
                  <a:pt x="1257300" y="0"/>
                </a:lnTo>
                <a:lnTo>
                  <a:pt x="1257300" y="323850"/>
                </a:lnTo>
                <a:lnTo>
                  <a:pt x="123825" y="323850"/>
                </a:lnTo>
                <a:close/>
                <a:moveTo>
                  <a:pt x="0" y="0"/>
                </a:moveTo>
                <a:lnTo>
                  <a:pt x="66675" y="0"/>
                </a:lnTo>
                <a:lnTo>
                  <a:pt x="66675" y="323850"/>
                </a:lnTo>
                <a:lnTo>
                  <a:pt x="0" y="32385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FFFFF"/>
                </a:solidFill>
              </a:rPr>
              <a:t>0</a:t>
            </a:r>
            <a:r>
              <a:rPr lang="en-IN" altLang="en-US" dirty="0">
                <a:solidFill>
                  <a:srgbClr val="FFFFFF"/>
                </a:solidFill>
              </a:rPr>
              <a:t>3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ph idx="1"/>
          </p:nvPr>
        </p:nvGraphicFramePr>
        <p:xfrm>
          <a:off x="838200" y="2194560"/>
          <a:ext cx="105156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9247">
                <a:tc>
                  <a:txBody>
                    <a:bodyPr/>
                    <a:lstStyle/>
                    <a:p>
                      <a:r>
                        <a:rPr lang="en-US" dirty="0"/>
                        <a:t>Test Case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Required Components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Test Cases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Result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924">
                <a:tc>
                  <a:txBody>
                    <a:bodyPr/>
                    <a:lstStyle/>
                    <a:p>
                      <a:r>
                        <a:rPr lang="en-US" dirty="0"/>
                        <a:t>Items selected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Type, Price, Picture of the item, Item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Successful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924">
                <a:tc>
                  <a:txBody>
                    <a:bodyPr/>
                    <a:lstStyle/>
                    <a:p>
                      <a:r>
                        <a:rPr lang="en-US" dirty="0"/>
                        <a:t>Complete Transaction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 Transaction Button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Redirects user to the Transaction Page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Successful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标题 2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TEST CASES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363" name="矩形 1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18090" y="1401946"/>
            <a:ext cx="4573824" cy="145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algn="just">
              <a:lnSpc>
                <a:spcPct val="110000"/>
              </a:lnSpc>
              <a:spcBef>
                <a:spcPts val="18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"/>
              <a:defRPr sz="2000">
                <a:solidFill>
                  <a:srgbClr val="3B4355"/>
                </a:solidFill>
                <a:latin typeface="Arial" panose="020B0604020202020204" pitchFamily="34" charset="0"/>
                <a:ea typeface="黑体" pitchFamily="49" charset="-122"/>
              </a:defRPr>
            </a:lvl1pPr>
            <a:lvl2pPr marL="742950" indent="-285750" algn="just">
              <a:lnSpc>
                <a:spcPct val="130000"/>
              </a:lnSpc>
              <a:spcAft>
                <a:spcPts val="600"/>
              </a:spcAft>
              <a:buClr>
                <a:srgbClr val="A6BCBF"/>
              </a:buClr>
              <a:buFont typeface="幼圆" pitchFamily="49" charset="-122"/>
              <a:buChar char=" "/>
              <a:defRPr sz="1600">
                <a:solidFill>
                  <a:srgbClr val="696969"/>
                </a:solidFill>
                <a:latin typeface="幼圆" pitchFamily="49" charset="-122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9pPr>
          </a:lstStyle>
          <a:p>
            <a:pPr algn="l" eaLnBrk="1" hangingPunct="1">
              <a:spcBef>
                <a:spcPts val="600"/>
              </a:spcBef>
              <a:buClrTx/>
              <a:buSzTx/>
              <a:buNone/>
            </a:pPr>
            <a:r>
              <a:rPr lang="en-US" sz="1800" dirty="0">
                <a:sym typeface="+mn-ea"/>
              </a:rPr>
              <a:t>Transaction:-</a:t>
            </a:r>
            <a:endParaRPr lang="en-I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" name="任意多边形 29"/>
          <p:cNvSpPr/>
          <p:nvPr>
            <p:custDataLst>
              <p:tags r:id="rId4"/>
            </p:custDataLst>
          </p:nvPr>
        </p:nvSpPr>
        <p:spPr>
          <a:xfrm>
            <a:off x="838272" y="1401793"/>
            <a:ext cx="1410619" cy="363341"/>
          </a:xfrm>
          <a:custGeom>
            <a:avLst/>
            <a:gdLst>
              <a:gd name="connsiteX0" fmla="*/ 123825 w 1257300"/>
              <a:gd name="connsiteY0" fmla="*/ 0 h 323850"/>
              <a:gd name="connsiteX1" fmla="*/ 1257300 w 1257300"/>
              <a:gd name="connsiteY1" fmla="*/ 0 h 323850"/>
              <a:gd name="connsiteX2" fmla="*/ 1257300 w 1257300"/>
              <a:gd name="connsiteY2" fmla="*/ 323850 h 323850"/>
              <a:gd name="connsiteX3" fmla="*/ 123825 w 1257300"/>
              <a:gd name="connsiteY3" fmla="*/ 323850 h 323850"/>
              <a:gd name="connsiteX4" fmla="*/ 0 w 1257300"/>
              <a:gd name="connsiteY4" fmla="*/ 0 h 323850"/>
              <a:gd name="connsiteX5" fmla="*/ 66675 w 1257300"/>
              <a:gd name="connsiteY5" fmla="*/ 0 h 323850"/>
              <a:gd name="connsiteX6" fmla="*/ 66675 w 1257300"/>
              <a:gd name="connsiteY6" fmla="*/ 323850 h 323850"/>
              <a:gd name="connsiteX7" fmla="*/ 0 w 1257300"/>
              <a:gd name="connsiteY7" fmla="*/ 32385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300" h="323850">
                <a:moveTo>
                  <a:pt x="123825" y="0"/>
                </a:moveTo>
                <a:lnTo>
                  <a:pt x="1257300" y="0"/>
                </a:lnTo>
                <a:lnTo>
                  <a:pt x="1257300" y="323850"/>
                </a:lnTo>
                <a:lnTo>
                  <a:pt x="123825" y="323850"/>
                </a:lnTo>
                <a:close/>
                <a:moveTo>
                  <a:pt x="0" y="0"/>
                </a:moveTo>
                <a:lnTo>
                  <a:pt x="66675" y="0"/>
                </a:lnTo>
                <a:lnTo>
                  <a:pt x="66675" y="323850"/>
                </a:lnTo>
                <a:lnTo>
                  <a:pt x="0" y="32385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FFFFF"/>
                </a:solidFill>
              </a:rPr>
              <a:t>0</a:t>
            </a:r>
            <a:r>
              <a:rPr lang="en-IN" altLang="en-US" dirty="0">
                <a:solidFill>
                  <a:srgbClr val="FFFFFF"/>
                </a:solidFill>
              </a:rPr>
              <a:t>4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838200" y="2018665"/>
          <a:ext cx="105156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9247">
                <a:tc>
                  <a:txBody>
                    <a:bodyPr/>
                    <a:lstStyle/>
                    <a:p>
                      <a:r>
                        <a:rPr lang="en-US" dirty="0"/>
                        <a:t>Test Case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Required Components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Test Cases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Result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924">
                <a:tc>
                  <a:txBody>
                    <a:bodyPr/>
                    <a:lstStyle/>
                    <a:p>
                      <a:r>
                        <a:rPr lang="en-US" dirty="0"/>
                        <a:t>Enter Transaction Details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Type, Price, Picture of the item, Item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Successful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924">
                <a:tc>
                  <a:txBody>
                    <a:bodyPr/>
                    <a:lstStyle/>
                    <a:p>
                      <a:r>
                        <a:rPr lang="en-US" dirty="0"/>
                        <a:t>Proceed to Pay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Proceed to Pay Button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Redirects user to the Payment Gateway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Successful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750" name="文本框 1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9480" y="1537335"/>
            <a:ext cx="10825480" cy="329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 algn="just">
              <a:lnSpc>
                <a:spcPct val="110000"/>
              </a:lnSpc>
              <a:spcBef>
                <a:spcPts val="18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"/>
              <a:defRPr sz="2000">
                <a:solidFill>
                  <a:srgbClr val="3B4355"/>
                </a:solidFill>
                <a:latin typeface="Arial" panose="020B0604020202020204" pitchFamily="34" charset="0"/>
                <a:ea typeface="黑体" pitchFamily="49" charset="-122"/>
              </a:defRPr>
            </a:lvl1pPr>
            <a:lvl2pPr marL="742950" indent="-285750" algn="just">
              <a:lnSpc>
                <a:spcPct val="130000"/>
              </a:lnSpc>
              <a:spcAft>
                <a:spcPts val="600"/>
              </a:spcAft>
              <a:buClr>
                <a:srgbClr val="A6BCBF"/>
              </a:buClr>
              <a:buFont typeface="幼圆" pitchFamily="49" charset="-122"/>
              <a:buChar char=" "/>
              <a:defRPr sz="1600">
                <a:solidFill>
                  <a:srgbClr val="696969"/>
                </a:solidFill>
                <a:latin typeface="幼圆" pitchFamily="49" charset="-122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sym typeface="+mn-ea"/>
              </a:rPr>
              <a:t>The project can be further improved by changing the display of the various pages to make them more consistent and making the whole transaction process more streamlined.</a:t>
            </a:r>
            <a:endParaRPr lang="en-US" sz="2400" dirty="0"/>
          </a:p>
          <a:p>
            <a:pPr algn="l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sym typeface="+mn-ea"/>
              </a:rPr>
              <a:t>More tabs corresponding to more types of products can be added.</a:t>
            </a:r>
            <a:endParaRPr lang="en-US" sz="2400" dirty="0"/>
          </a:p>
          <a:p>
            <a:pPr algn="l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sym typeface="+mn-ea"/>
              </a:rPr>
              <a:t>The platform will help the students to purchase products faster and more easily and will also making searching for products available locally easier.</a:t>
            </a:r>
            <a:endParaRPr lang="zh-CN" altLang="en-US" sz="2400" dirty="0">
              <a:solidFill>
                <a:srgbClr val="5F5F5F"/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85199" y="-238010"/>
            <a:ext cx="9822873" cy="1632239"/>
          </a:xfrm>
        </p:spPr>
        <p:txBody>
          <a:bodyPr/>
          <a:lstStyle/>
          <a:p>
            <a:r>
              <a:rPr lang="en-IN"/>
              <a:t>ACKNOWLEDGEMENT</a:t>
            </a:r>
            <a:endParaRPr lang="en-IN" dirty="0"/>
          </a:p>
        </p:txBody>
      </p:sp>
      <p:sp>
        <p:nvSpPr>
          <p:cNvPr id="5" name="Text Box 4"/>
          <p:cNvSpPr txBox="1"/>
          <p:nvPr/>
        </p:nvSpPr>
        <p:spPr>
          <a:xfrm>
            <a:off x="821055" y="1478915"/>
            <a:ext cx="105791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+mn-ea"/>
              </a:rPr>
              <a:t>We would like to express our sincere gratitude to our teachers for their direction and proper guidance this project. 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+mn-ea"/>
              </a:rPr>
              <a:t>In every phase of this project their supervision and guidance shaped this project to be completed perfectly. 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+mn-ea"/>
              </a:rPr>
              <a:t>The successful completion of this project required help from a number of persons. 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+mn-ea"/>
              </a:rPr>
              <a:t>This is our effort to show gratitude to all those who helped us.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Thank </a:t>
            </a:r>
            <a:r>
              <a:rPr lang="en-IN" altLang="en-US"/>
              <a:t>You</a:t>
            </a:r>
            <a:endParaRPr lang="en-I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251200" y="482600"/>
            <a:ext cx="5689600" cy="91440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>
              <a:defRPr/>
            </a:pPr>
            <a:r>
              <a:rPr lang="en-US" altLang="zh-CN" sz="4000" b="1">
                <a:solidFill>
                  <a:srgbClr val="4F5A71">
                    <a:lumMod val="75000"/>
                  </a:srgbClr>
                </a:solidFill>
                <a:effectLst>
                  <a:outerShdw blurRad="50800" dist="38100" dir="5400000" algn="t" rotWithShape="0">
                    <a:srgbClr val="FFFFFF">
                      <a:alpha val="90000"/>
                    </a:srgbClr>
                  </a:outerShdw>
                </a:effectLst>
                <a:latin typeface="+mj-lt"/>
                <a:ea typeface="+mj-ea"/>
                <a:cs typeface="+mj-cs"/>
              </a:rPr>
              <a:t>CONTENTS</a:t>
            </a:r>
            <a:endParaRPr lang="zh-CN" altLang="en-US" sz="2800" dirty="0">
              <a:latin typeface="+mj-lt"/>
              <a:ea typeface="+mj-ea"/>
              <a:cs typeface="+mj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10590" y="1877695"/>
            <a:ext cx="10548620" cy="3946525"/>
            <a:chOff x="1610" y="2525"/>
            <a:chExt cx="16612" cy="6215"/>
          </a:xfrm>
        </p:grpSpPr>
        <p:grpSp>
          <p:nvGrpSpPr>
            <p:cNvPr id="35" name="Group 34"/>
            <p:cNvGrpSpPr/>
            <p:nvPr/>
          </p:nvGrpSpPr>
          <p:grpSpPr>
            <a:xfrm>
              <a:off x="10946" y="3812"/>
              <a:ext cx="7276" cy="4860"/>
              <a:chOff x="5962" y="2584"/>
              <a:chExt cx="7276" cy="4860"/>
            </a:xfrm>
          </p:grpSpPr>
          <p:grpSp>
            <p:nvGrpSpPr>
              <p:cNvPr id="2" name="组合 1"/>
              <p:cNvGrpSpPr/>
              <p:nvPr>
                <p:custDataLst>
                  <p:tags r:id="rId21"/>
                </p:custDataLst>
              </p:nvPr>
            </p:nvGrpSpPr>
            <p:grpSpPr>
              <a:xfrm>
                <a:off x="5962" y="2584"/>
                <a:ext cx="7276" cy="998"/>
                <a:chOff x="2376488" y="2327275"/>
                <a:chExt cx="3948112" cy="541338"/>
              </a:xfrm>
            </p:grpSpPr>
            <p:sp>
              <p:nvSpPr>
                <p:cNvPr id="49" name="MH_Number_1">
                  <a:hlinkClick r:id="rId35" action="ppaction://hlinksldjump"/>
                </p:cNvPr>
                <p:cNvSpPr>
                  <a:spLocks noChangeArrowheads="1"/>
                </p:cNvSpPr>
                <p:nvPr>
                  <p:custDataLst>
                    <p:tags r:id="rId31"/>
                  </p:custDataLst>
                </p:nvPr>
              </p:nvSpPr>
              <p:spPr bwMode="auto">
                <a:xfrm>
                  <a:off x="2376488" y="2363788"/>
                  <a:ext cx="465137" cy="46831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ln w="19050" cmpd="sng">
                  <a:solidFill>
                    <a:srgbClr val="FFFFFF"/>
                  </a:solidFill>
                  <a:round/>
                </a:ln>
              </p:spPr>
              <p:txBody>
                <a:bodyPr wrap="square" anchor="ctr">
                  <a:no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5pPr>
                  <a:lvl6pPr marL="25146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6pPr>
                  <a:lvl7pPr marL="29718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7pPr>
                  <a:lvl8pPr marL="34290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8pPr>
                  <a:lvl9pPr marL="38862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9pPr>
                </a:lstStyle>
                <a:p>
                  <a:pPr algn="ctr" eaLnBrk="1" latinLnBrk="1" hangingPunct="1">
                    <a:defRPr/>
                  </a:pPr>
                  <a:r>
                    <a:rPr lang="en-IN" altLang="en-US" sz="2400" kern="0" dirty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7</a:t>
                  </a:r>
                </a:p>
              </p:txBody>
            </p:sp>
            <p:sp>
              <p:nvSpPr>
                <p:cNvPr id="104" name="MH_Entry_1">
                  <a:hlinkClick r:id="rId35" action="ppaction://hlinksldjump"/>
                </p:cNvPr>
                <p:cNvSpPr>
                  <a:spLocks noChangeArrowheads="1"/>
                </p:cNvSpPr>
                <p:nvPr>
                  <p:custDataLst>
                    <p:tags r:id="rId32"/>
                  </p:custDataLst>
                </p:nvPr>
              </p:nvSpPr>
              <p:spPr bwMode="auto">
                <a:xfrm>
                  <a:off x="2987675" y="2327275"/>
                  <a:ext cx="3336925" cy="541338"/>
                </a:xfrm>
                <a:prstGeom prst="roundRect">
                  <a:avLst>
                    <a:gd name="adj" fmla="val 1203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anchor="ctr">
                  <a:norm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5pPr>
                  <a:lvl6pPr marL="25146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6pPr>
                  <a:lvl7pPr marL="29718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7pPr>
                  <a:lvl8pPr marL="34290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8pPr>
                  <a:lvl9pPr marL="38862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9pPr>
                </a:lstStyle>
                <a:p>
                  <a:pPr algn="ctr" eaLnBrk="1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IN" sz="2000" kern="0">
                      <a:latin typeface="+mn-lt"/>
                      <a:ea typeface="+mn-ea"/>
                    </a:rPr>
                    <a:t>TEST CASES</a:t>
                  </a:r>
                  <a:endParaRPr lang="en-IN" sz="2000" kern="0" dirty="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3" name="组合 2"/>
              <p:cNvGrpSpPr/>
              <p:nvPr>
                <p:custDataLst>
                  <p:tags r:id="rId22"/>
                </p:custDataLst>
              </p:nvPr>
            </p:nvGrpSpPr>
            <p:grpSpPr>
              <a:xfrm>
                <a:off x="5962" y="3871"/>
                <a:ext cx="7276" cy="998"/>
                <a:chOff x="2376488" y="3025775"/>
                <a:chExt cx="3948112" cy="541338"/>
              </a:xfrm>
            </p:grpSpPr>
            <p:sp>
              <p:nvSpPr>
                <p:cNvPr id="77" name="MH_Number_2">
                  <a:hlinkClick r:id="rId35" action="ppaction://hlinksldjump"/>
                </p:cNvPr>
                <p:cNvSpPr>
                  <a:spLocks noChangeArrowheads="1"/>
                </p:cNvSpPr>
                <p:nvPr>
                  <p:custDataLst>
                    <p:tags r:id="rId29"/>
                  </p:custDataLst>
                </p:nvPr>
              </p:nvSpPr>
              <p:spPr bwMode="auto">
                <a:xfrm>
                  <a:off x="2376488" y="3062288"/>
                  <a:ext cx="465137" cy="46831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2700000" scaled="0"/>
                </a:gradFill>
                <a:ln w="19050" cmpd="sng">
                  <a:solidFill>
                    <a:srgbClr val="FFFFFF"/>
                  </a:solidFill>
                  <a:round/>
                </a:ln>
              </p:spPr>
              <p:txBody>
                <a:bodyPr wrap="square" anchor="ctr">
                  <a:no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5pPr>
                  <a:lvl6pPr marL="25146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6pPr>
                  <a:lvl7pPr marL="29718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7pPr>
                  <a:lvl8pPr marL="34290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8pPr>
                  <a:lvl9pPr marL="38862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9pPr>
                </a:lstStyle>
                <a:p>
                  <a:pPr algn="ctr" eaLnBrk="1" latinLnBrk="1" hangingPunct="1">
                    <a:defRPr/>
                  </a:pPr>
                  <a:r>
                    <a:rPr lang="en-IN" altLang="en-US" sz="2400" kern="0" dirty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8</a:t>
                  </a:r>
                </a:p>
              </p:txBody>
            </p:sp>
            <p:sp>
              <p:nvSpPr>
                <p:cNvPr id="76" name="MH_Entry_2">
                  <a:hlinkClick r:id="rId35" action="ppaction://hlinksldjump"/>
                </p:cNvPr>
                <p:cNvSpPr>
                  <a:spLocks noChangeArrowheads="1"/>
                </p:cNvSpPr>
                <p:nvPr>
                  <p:custDataLst>
                    <p:tags r:id="rId30"/>
                  </p:custDataLst>
                </p:nvPr>
              </p:nvSpPr>
              <p:spPr bwMode="auto">
                <a:xfrm>
                  <a:off x="2987675" y="3025775"/>
                  <a:ext cx="3336925" cy="541338"/>
                </a:xfrm>
                <a:prstGeom prst="roundRect">
                  <a:avLst>
                    <a:gd name="adj" fmla="val 12032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anchor="ctr">
                  <a:normAutofit/>
                </a:bodyPr>
                <a:lstStyle/>
                <a:p>
                  <a:pPr algn="ctr" latinLnBrk="1">
                    <a:defRPr/>
                  </a:pPr>
                  <a:r>
                    <a:rPr lang="en-IN" sz="2000" kern="0">
                      <a:latin typeface="+mn-lt"/>
                      <a:ea typeface="+mn-ea"/>
                    </a:rPr>
                    <a:t>CONCLUSION</a:t>
                  </a:r>
                  <a:endParaRPr lang="en-IN" sz="2000" kern="0" dirty="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5" name="组合 4"/>
              <p:cNvGrpSpPr/>
              <p:nvPr>
                <p:custDataLst>
                  <p:tags r:id="rId23"/>
                </p:custDataLst>
              </p:nvPr>
            </p:nvGrpSpPr>
            <p:grpSpPr>
              <a:xfrm>
                <a:off x="5962" y="5159"/>
                <a:ext cx="7276" cy="998"/>
                <a:chOff x="2376488" y="3724275"/>
                <a:chExt cx="3948112" cy="541338"/>
              </a:xfrm>
            </p:grpSpPr>
            <p:sp>
              <p:nvSpPr>
                <p:cNvPr id="7" name="MH_Number_1">
                  <a:hlinkClick r:id="rId35" action="ppaction://hlinksldjump"/>
                </p:cNvPr>
                <p:cNvSpPr>
                  <a:spLocks noChangeArrowheads="1"/>
                </p:cNvSpPr>
                <p:nvPr>
                  <p:custDataLst>
                    <p:tags r:id="rId27"/>
                  </p:custDataLst>
                </p:nvPr>
              </p:nvSpPr>
              <p:spPr bwMode="auto">
                <a:xfrm>
                  <a:off x="2376488" y="3760788"/>
                  <a:ext cx="465137" cy="46831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ln w="19050" cmpd="sng">
                  <a:solidFill>
                    <a:srgbClr val="FFFFFF"/>
                  </a:solidFill>
                  <a:round/>
                </a:ln>
              </p:spPr>
              <p:txBody>
                <a:bodyPr wrap="square" anchor="ctr">
                  <a:no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5pPr>
                  <a:lvl6pPr marL="25146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6pPr>
                  <a:lvl7pPr marL="29718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7pPr>
                  <a:lvl8pPr marL="34290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8pPr>
                  <a:lvl9pPr marL="38862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9pPr>
                </a:lstStyle>
                <a:p>
                  <a:pPr algn="ctr" eaLnBrk="1" latinLnBrk="1" hangingPunct="1">
                    <a:defRPr/>
                  </a:pPr>
                  <a:r>
                    <a:rPr lang="en-IN" altLang="en-US" sz="2400" kern="0" dirty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9</a:t>
                  </a:r>
                </a:p>
              </p:txBody>
            </p:sp>
            <p:sp>
              <p:nvSpPr>
                <p:cNvPr id="8" name="MH_Entry_1">
                  <a:hlinkClick r:id="rId35" action="ppaction://hlinksldjump"/>
                </p:cNvPr>
                <p:cNvSpPr>
                  <a:spLocks noChangeArrowheads="1"/>
                </p:cNvSpPr>
                <p:nvPr>
                  <p:custDataLst>
                    <p:tags r:id="rId28"/>
                  </p:custDataLst>
                </p:nvPr>
              </p:nvSpPr>
              <p:spPr bwMode="auto">
                <a:xfrm>
                  <a:off x="2987675" y="3724275"/>
                  <a:ext cx="3336925" cy="541338"/>
                </a:xfrm>
                <a:prstGeom prst="roundRect">
                  <a:avLst>
                    <a:gd name="adj" fmla="val 1203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anchor="ctr">
                  <a:norm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5pPr>
                  <a:lvl6pPr marL="25146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6pPr>
                  <a:lvl7pPr marL="29718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7pPr>
                  <a:lvl8pPr marL="34290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8pPr>
                  <a:lvl9pPr marL="38862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9pPr>
                </a:lstStyle>
                <a:p>
                  <a:pPr algn="ctr" eaLnBrk="1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IN" sz="2000" kern="0">
                      <a:latin typeface="+mn-lt"/>
                      <a:ea typeface="+mn-ea"/>
                    </a:rPr>
                    <a:t>ACKNOWLEDGEMENT</a:t>
                  </a:r>
                  <a:endParaRPr lang="en-IN" sz="2000" kern="0" dirty="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6" name="组合 5"/>
              <p:cNvGrpSpPr/>
              <p:nvPr>
                <p:custDataLst>
                  <p:tags r:id="rId24"/>
                </p:custDataLst>
              </p:nvPr>
            </p:nvGrpSpPr>
            <p:grpSpPr>
              <a:xfrm>
                <a:off x="5962" y="6446"/>
                <a:ext cx="7276" cy="998"/>
                <a:chOff x="2376488" y="4422775"/>
                <a:chExt cx="3948112" cy="541338"/>
              </a:xfrm>
            </p:grpSpPr>
            <p:sp>
              <p:nvSpPr>
                <p:cNvPr id="9" name="MH_Number_2">
                  <a:hlinkClick r:id="rId35" action="ppaction://hlinksldjump"/>
                </p:cNvPr>
                <p:cNvSpPr>
                  <a:spLocks noChangeArrowheads="1"/>
                </p:cNvSpPr>
                <p:nvPr>
                  <p:custDataLst>
                    <p:tags r:id="rId25"/>
                  </p:custDataLst>
                </p:nvPr>
              </p:nvSpPr>
              <p:spPr bwMode="auto">
                <a:xfrm>
                  <a:off x="2376488" y="4459132"/>
                  <a:ext cx="465047" cy="4683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2700000" scaled="0"/>
                </a:gradFill>
                <a:ln w="19050" cmpd="sng">
                  <a:solidFill>
                    <a:srgbClr val="FFFFFF"/>
                  </a:solidFill>
                  <a:round/>
                </a:ln>
              </p:spPr>
              <p:txBody>
                <a:bodyPr wrap="square" anchor="ctr">
                  <a:no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5pPr>
                  <a:lvl6pPr marL="25146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6pPr>
                  <a:lvl7pPr marL="29718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7pPr>
                  <a:lvl8pPr marL="34290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8pPr>
                  <a:lvl9pPr marL="38862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itchFamily="34" charset="-127"/>
                      <a:ea typeface="Gulim" pitchFamily="34" charset="-127"/>
                    </a:defRPr>
                  </a:lvl9pPr>
                </a:lstStyle>
                <a:p>
                  <a:pPr algn="ctr" eaLnBrk="1" latinLnBrk="1" hangingPunct="1">
                    <a:defRPr/>
                  </a:pPr>
                  <a:r>
                    <a:rPr lang="en-IN" altLang="en-US" sz="1200" kern="0" dirty="0">
                      <a:solidFill>
                        <a:srgbClr val="FFFFFF"/>
                      </a:solidFill>
                      <a:latin typeface="+mn-lt"/>
                      <a:ea typeface="+mn-ea"/>
                    </a:rPr>
                    <a:t>10</a:t>
                  </a:r>
                </a:p>
              </p:txBody>
            </p:sp>
            <p:sp>
              <p:nvSpPr>
                <p:cNvPr id="10" name="MH_Entry_2">
                  <a:hlinkClick r:id="rId35" action="ppaction://hlinksldjump"/>
                </p:cNvPr>
                <p:cNvSpPr>
                  <a:spLocks noChangeArrowheads="1"/>
                </p:cNvSpPr>
                <p:nvPr>
                  <p:custDataLst>
                    <p:tags r:id="rId26"/>
                  </p:custDataLst>
                </p:nvPr>
              </p:nvSpPr>
              <p:spPr bwMode="auto">
                <a:xfrm>
                  <a:off x="2987675" y="4422775"/>
                  <a:ext cx="3336925" cy="541338"/>
                </a:xfrm>
                <a:prstGeom prst="roundRect">
                  <a:avLst>
                    <a:gd name="adj" fmla="val 12032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anchor="ctr">
                  <a:normAutofit/>
                </a:bodyPr>
                <a:lstStyle/>
                <a:p>
                  <a:pPr algn="ctr" latinLnBrk="1">
                    <a:defRPr/>
                  </a:pPr>
                  <a:r>
                    <a:rPr lang="en-IN" sz="2000" kern="0">
                      <a:latin typeface="+mn-lt"/>
                      <a:ea typeface="+mn-ea"/>
                    </a:rPr>
                    <a:t>THANK YOU</a:t>
                  </a:r>
                  <a:endParaRPr lang="en-IN" sz="2000" kern="0" dirty="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37" name="组合 1"/>
            <p:cNvGrpSpPr/>
            <p:nvPr>
              <p:custDataLst>
                <p:tags r:id="rId3"/>
              </p:custDataLst>
            </p:nvPr>
          </p:nvGrpSpPr>
          <p:grpSpPr>
            <a:xfrm>
              <a:off x="1610" y="2593"/>
              <a:ext cx="7276" cy="998"/>
              <a:chOff x="2376488" y="2327275"/>
              <a:chExt cx="3948112" cy="541338"/>
            </a:xfrm>
          </p:grpSpPr>
          <p:sp>
            <p:nvSpPr>
              <p:cNvPr id="38" name="MH_Number_1">
                <a:hlinkClick r:id="rId35" action="ppaction://hlinksldjump"/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2376488" y="2363788"/>
                <a:ext cx="465137" cy="468312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0"/>
              </a:gradFill>
              <a:ln w="19050" cmpd="sng">
                <a:solidFill>
                  <a:srgbClr val="FFFFFF"/>
                </a:solidFill>
                <a:round/>
              </a:ln>
            </p:spPr>
            <p:txBody>
              <a:bodyPr wrap="square" anchor="ctr">
                <a:no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9pPr>
              </a:lstStyle>
              <a:p>
                <a:pPr algn="ctr" eaLnBrk="1" latinLnBrk="1" hangingPunct="1">
                  <a:defRPr/>
                </a:pPr>
                <a:r>
                  <a:rPr lang="en-US" altLang="zh-CN" sz="2400" kern="0" dirty="0">
                    <a:solidFill>
                      <a:srgbClr val="FFFFFF"/>
                    </a:solidFill>
                    <a:latin typeface="+mn-lt"/>
                    <a:ea typeface="+mn-ea"/>
                  </a:rPr>
                  <a:t>1</a:t>
                </a:r>
              </a:p>
            </p:txBody>
          </p:sp>
          <p:sp>
            <p:nvSpPr>
              <p:cNvPr id="39" name="MH_Entry_1">
                <a:hlinkClick r:id="rId35" action="ppaction://hlinksldjump"/>
              </p:cNvPr>
              <p:cNvSpPr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2987675" y="2327275"/>
                <a:ext cx="3336925" cy="541338"/>
              </a:xfrm>
              <a:prstGeom prst="roundRect">
                <a:avLst>
                  <a:gd name="adj" fmla="val 1203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FFFF"/>
                </a:solidFill>
              </a:ln>
            </p:spPr>
            <p:txBody>
              <a:bodyPr wrap="square" lIns="0" tIns="0" rIns="0" bIns="0" anchor="ctr">
                <a:norm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9pPr>
              </a:lstStyle>
              <a:p>
                <a:pPr algn="ctr" eaLnBrk="1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IN" sz="2000" kern="0">
                    <a:latin typeface="+mn-lt"/>
                    <a:ea typeface="+mn-ea"/>
                  </a:rPr>
                  <a:t>INTRODUCTION</a:t>
                </a:r>
                <a:endParaRPr lang="en-IN" sz="2000" kern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0" name="组合 2"/>
            <p:cNvGrpSpPr/>
            <p:nvPr>
              <p:custDataLst>
                <p:tags r:id="rId4"/>
              </p:custDataLst>
            </p:nvPr>
          </p:nvGrpSpPr>
          <p:grpSpPr>
            <a:xfrm>
              <a:off x="1610" y="3880"/>
              <a:ext cx="7276" cy="998"/>
              <a:chOff x="2376488" y="3025775"/>
              <a:chExt cx="3948112" cy="541338"/>
            </a:xfrm>
          </p:grpSpPr>
          <p:sp>
            <p:nvSpPr>
              <p:cNvPr id="41" name="MH_Number_2">
                <a:hlinkClick r:id="rId35" action="ppaction://hlinksldjump"/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2376488" y="3062288"/>
                <a:ext cx="465137" cy="468312"/>
              </a:xfrm>
              <a:prstGeom prst="ellipse">
                <a:avLst/>
              </a:prstGeom>
              <a:gradFill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0"/>
              </a:gradFill>
              <a:ln w="19050" cmpd="sng">
                <a:solidFill>
                  <a:srgbClr val="FFFFFF"/>
                </a:solidFill>
                <a:round/>
              </a:ln>
            </p:spPr>
            <p:txBody>
              <a:bodyPr wrap="square" anchor="ctr">
                <a:no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9pPr>
              </a:lstStyle>
              <a:p>
                <a:pPr algn="ctr" eaLnBrk="1" latinLnBrk="1" hangingPunct="1">
                  <a:defRPr/>
                </a:pPr>
                <a:r>
                  <a:rPr lang="en-US" altLang="zh-CN" sz="2400" kern="0" dirty="0">
                    <a:solidFill>
                      <a:srgbClr val="FFFFFF"/>
                    </a:solidFill>
                    <a:latin typeface="+mn-lt"/>
                    <a:ea typeface="+mn-ea"/>
                  </a:rPr>
                  <a:t>2</a:t>
                </a:r>
              </a:p>
            </p:txBody>
          </p:sp>
          <p:sp>
            <p:nvSpPr>
              <p:cNvPr id="42" name="MH_Entry_2">
                <a:hlinkClick r:id="rId35" action="ppaction://hlinksldjump"/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2987675" y="3025775"/>
                <a:ext cx="3336925" cy="541338"/>
              </a:xfrm>
              <a:prstGeom prst="roundRect">
                <a:avLst>
                  <a:gd name="adj" fmla="val 1203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FFFF"/>
                </a:solidFill>
              </a:ln>
            </p:spPr>
            <p:txBody>
              <a:bodyPr wrap="square" lIns="0" tIns="0" rIns="0" bIns="0" anchor="ctr">
                <a:normAutofit/>
              </a:bodyPr>
              <a:lstStyle/>
              <a:p>
                <a:pPr algn="ctr" latinLnBrk="1">
                  <a:defRPr/>
                </a:pPr>
                <a:r>
                  <a:rPr lang="en-IN" sz="2000" kern="0">
                    <a:latin typeface="+mn-lt"/>
                    <a:ea typeface="+mn-ea"/>
                  </a:rPr>
                  <a:t>PROBLEM DEFINITION</a:t>
                </a:r>
                <a:endParaRPr lang="en-IN" sz="2000" kern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组合 4"/>
            <p:cNvGrpSpPr/>
            <p:nvPr>
              <p:custDataLst>
                <p:tags r:id="rId5"/>
              </p:custDataLst>
            </p:nvPr>
          </p:nvGrpSpPr>
          <p:grpSpPr>
            <a:xfrm>
              <a:off x="1610" y="5168"/>
              <a:ext cx="7276" cy="998"/>
              <a:chOff x="2376488" y="3724275"/>
              <a:chExt cx="3948112" cy="541338"/>
            </a:xfrm>
          </p:grpSpPr>
          <p:sp>
            <p:nvSpPr>
              <p:cNvPr id="44" name="MH_Number_1">
                <a:hlinkClick r:id="rId35" action="ppaction://hlinksldjump"/>
              </p:cNvPr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2376488" y="3760788"/>
                <a:ext cx="465137" cy="468312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0"/>
              </a:gradFill>
              <a:ln w="19050" cmpd="sng">
                <a:solidFill>
                  <a:srgbClr val="FFFFFF"/>
                </a:solidFill>
                <a:round/>
              </a:ln>
            </p:spPr>
            <p:txBody>
              <a:bodyPr wrap="square" anchor="ctr">
                <a:no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9pPr>
              </a:lstStyle>
              <a:p>
                <a:pPr algn="ctr" eaLnBrk="1" latinLnBrk="1" hangingPunct="1">
                  <a:defRPr/>
                </a:pPr>
                <a:r>
                  <a:rPr lang="en-US" altLang="zh-CN" sz="2400" kern="0" dirty="0">
                    <a:solidFill>
                      <a:srgbClr val="FFFFFF"/>
                    </a:solidFill>
                    <a:latin typeface="+mn-lt"/>
                    <a:ea typeface="+mn-ea"/>
                  </a:rPr>
                  <a:t>3</a:t>
                </a:r>
              </a:p>
            </p:txBody>
          </p:sp>
          <p:sp>
            <p:nvSpPr>
              <p:cNvPr id="45" name="MH_Entry_1">
                <a:hlinkClick r:id="rId35" action="ppaction://hlinksldjump"/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2987675" y="3724275"/>
                <a:ext cx="3336925" cy="541338"/>
              </a:xfrm>
              <a:prstGeom prst="roundRect">
                <a:avLst>
                  <a:gd name="adj" fmla="val 1203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FFFF"/>
                </a:solidFill>
              </a:ln>
            </p:spPr>
            <p:txBody>
              <a:bodyPr wrap="square" lIns="0" tIns="0" rIns="0" bIns="0" anchor="ctr">
                <a:norm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9pPr>
              </a:lstStyle>
              <a:p>
                <a:pPr algn="ctr" eaLnBrk="1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IN" sz="2000" kern="0">
                    <a:latin typeface="+mn-lt"/>
                    <a:ea typeface="+mn-ea"/>
                  </a:rPr>
                  <a:t>SOLUTION STRATEGY</a:t>
                </a:r>
                <a:endParaRPr lang="en-IN" sz="2000" kern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组合 5"/>
            <p:cNvGrpSpPr/>
            <p:nvPr>
              <p:custDataLst>
                <p:tags r:id="rId6"/>
              </p:custDataLst>
            </p:nvPr>
          </p:nvGrpSpPr>
          <p:grpSpPr>
            <a:xfrm>
              <a:off x="1610" y="6455"/>
              <a:ext cx="7276" cy="998"/>
              <a:chOff x="2376488" y="4422775"/>
              <a:chExt cx="3948112" cy="541338"/>
            </a:xfrm>
          </p:grpSpPr>
          <p:sp>
            <p:nvSpPr>
              <p:cNvPr id="47" name="MH_Number_2">
                <a:hlinkClick r:id="rId35" action="ppaction://hlinksldjump"/>
              </p:cNvPr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376488" y="4459288"/>
                <a:ext cx="465137" cy="468312"/>
              </a:xfrm>
              <a:prstGeom prst="ellipse">
                <a:avLst/>
              </a:prstGeom>
              <a:gradFill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0"/>
              </a:gradFill>
              <a:ln w="19050" cmpd="sng">
                <a:solidFill>
                  <a:srgbClr val="FFFFFF"/>
                </a:solidFill>
                <a:round/>
              </a:ln>
            </p:spPr>
            <p:txBody>
              <a:bodyPr wrap="square" anchor="ctr">
                <a:no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9pPr>
              </a:lstStyle>
              <a:p>
                <a:pPr algn="ctr" eaLnBrk="1" latinLnBrk="1" hangingPunct="1">
                  <a:defRPr/>
                </a:pPr>
                <a:r>
                  <a:rPr lang="en-US" altLang="zh-CN" sz="2400" kern="0" dirty="0">
                    <a:solidFill>
                      <a:srgbClr val="FFFFFF"/>
                    </a:solidFill>
                    <a:latin typeface="+mn-lt"/>
                    <a:ea typeface="+mn-ea"/>
                  </a:rPr>
                  <a:t>4</a:t>
                </a:r>
              </a:p>
            </p:txBody>
          </p:sp>
          <p:sp>
            <p:nvSpPr>
              <p:cNvPr id="48" name="MH_Entry_2">
                <a:hlinkClick r:id="rId35" action="ppaction://hlinksldjump"/>
              </p:cNvPr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2987675" y="4422775"/>
                <a:ext cx="3336925" cy="541338"/>
              </a:xfrm>
              <a:prstGeom prst="roundRect">
                <a:avLst>
                  <a:gd name="adj" fmla="val 1203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FFFF"/>
                </a:solidFill>
              </a:ln>
            </p:spPr>
            <p:txBody>
              <a:bodyPr wrap="square" lIns="0" tIns="0" rIns="0" bIns="0" anchor="ctr">
                <a:normAutofit/>
              </a:bodyPr>
              <a:lstStyle/>
              <a:p>
                <a:pPr algn="ctr" latinLnBrk="1">
                  <a:defRPr/>
                </a:pPr>
                <a:r>
                  <a:rPr lang="en-IN" sz="2000" kern="0">
                    <a:latin typeface="+mn-lt"/>
                    <a:ea typeface="+mn-ea"/>
                  </a:rPr>
                  <a:t>DESIGN</a:t>
                </a:r>
                <a:endParaRPr lang="en-IN" sz="2000" kern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50" name="组合 14"/>
            <p:cNvGrpSpPr/>
            <p:nvPr>
              <p:custDataLst>
                <p:tags r:id="rId7"/>
              </p:custDataLst>
            </p:nvPr>
          </p:nvGrpSpPr>
          <p:grpSpPr>
            <a:xfrm>
              <a:off x="1610" y="7742"/>
              <a:ext cx="7276" cy="998"/>
              <a:chOff x="2376488" y="5121275"/>
              <a:chExt cx="3948112" cy="541338"/>
            </a:xfrm>
          </p:grpSpPr>
          <p:sp>
            <p:nvSpPr>
              <p:cNvPr id="51" name="MH_Number_1">
                <a:hlinkClick r:id="rId35" action="ppaction://hlinksldjump"/>
              </p:cNvPr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376488" y="5157788"/>
                <a:ext cx="465137" cy="468312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0"/>
              </a:gradFill>
              <a:ln w="19050" cmpd="sng">
                <a:solidFill>
                  <a:srgbClr val="FFFFFF"/>
                </a:solidFill>
                <a:round/>
              </a:ln>
            </p:spPr>
            <p:txBody>
              <a:bodyPr wrap="square" anchor="ctr">
                <a:no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9pPr>
              </a:lstStyle>
              <a:p>
                <a:pPr algn="ctr" eaLnBrk="1" latinLnBrk="1" hangingPunct="1">
                  <a:defRPr/>
                </a:pPr>
                <a:r>
                  <a:rPr lang="en-US" altLang="zh-CN" sz="2400" kern="0" dirty="0">
                    <a:solidFill>
                      <a:srgbClr val="FFFFFF"/>
                    </a:solidFill>
                    <a:latin typeface="+mn-lt"/>
                    <a:ea typeface="+mn-ea"/>
                  </a:rPr>
                  <a:t>5</a:t>
                </a:r>
              </a:p>
            </p:txBody>
          </p:sp>
          <p:sp>
            <p:nvSpPr>
              <p:cNvPr id="52" name="MH_Entry_1">
                <a:hlinkClick r:id="rId35" action="ppaction://hlinksldjump"/>
              </p:cNvPr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987675" y="5121275"/>
                <a:ext cx="3336925" cy="541338"/>
              </a:xfrm>
              <a:prstGeom prst="roundRect">
                <a:avLst>
                  <a:gd name="adj" fmla="val 1203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FFFF"/>
                </a:solidFill>
              </a:ln>
            </p:spPr>
            <p:txBody>
              <a:bodyPr wrap="square" lIns="0" tIns="0" rIns="0" bIns="0" anchor="ctr">
                <a:norm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9pPr>
              </a:lstStyle>
              <a:p>
                <a:pPr algn="ctr" eaLnBrk="1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IN" sz="2000" kern="0" dirty="0">
                    <a:latin typeface="+mn-lt"/>
                    <a:ea typeface="+mn-ea"/>
                  </a:rPr>
                  <a:t>PSEUDOCODE</a:t>
                </a:r>
              </a:p>
            </p:txBody>
          </p:sp>
        </p:grpSp>
        <p:grpSp>
          <p:nvGrpSpPr>
            <p:cNvPr id="53" name="组合 15"/>
            <p:cNvGrpSpPr/>
            <p:nvPr>
              <p:custDataLst>
                <p:tags r:id="rId8"/>
              </p:custDataLst>
            </p:nvPr>
          </p:nvGrpSpPr>
          <p:grpSpPr>
            <a:xfrm>
              <a:off x="10946" y="2525"/>
              <a:ext cx="7276" cy="998"/>
              <a:chOff x="2376488" y="5818188"/>
              <a:chExt cx="3948112" cy="541337"/>
            </a:xfrm>
          </p:grpSpPr>
          <p:sp>
            <p:nvSpPr>
              <p:cNvPr id="54" name="MH_Number_2">
                <a:hlinkClick r:id="rId35" action="ppaction://hlinksldjump"/>
              </p:cNvPr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376488" y="5854700"/>
                <a:ext cx="465137" cy="468313"/>
              </a:xfrm>
              <a:prstGeom prst="ellipse">
                <a:avLst/>
              </a:prstGeom>
              <a:gradFill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0"/>
              </a:gradFill>
              <a:ln w="19050" cmpd="sng">
                <a:solidFill>
                  <a:srgbClr val="FFFFFF"/>
                </a:solidFill>
                <a:round/>
              </a:ln>
            </p:spPr>
            <p:txBody>
              <a:bodyPr wrap="square" anchor="ctr">
                <a:no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itchFamily="34" charset="-127"/>
                    <a:ea typeface="Gulim" pitchFamily="34" charset="-127"/>
                  </a:defRPr>
                </a:lvl9pPr>
              </a:lstStyle>
              <a:p>
                <a:pPr algn="ctr" eaLnBrk="1" latinLnBrk="1" hangingPunct="1">
                  <a:defRPr/>
                </a:pPr>
                <a:r>
                  <a:rPr lang="en-US" altLang="zh-CN" sz="2400" kern="0" dirty="0">
                    <a:solidFill>
                      <a:srgbClr val="FFFFFF"/>
                    </a:solidFill>
                    <a:latin typeface="+mn-lt"/>
                    <a:ea typeface="+mn-ea"/>
                  </a:rPr>
                  <a:t>6</a:t>
                </a:r>
              </a:p>
            </p:txBody>
          </p:sp>
          <p:sp>
            <p:nvSpPr>
              <p:cNvPr id="55" name="MH_Entry_2">
                <a:hlinkClick r:id="rId35" action="ppaction://hlinksldjump"/>
              </p:cNvPr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987675" y="5818188"/>
                <a:ext cx="3336925" cy="541337"/>
              </a:xfrm>
              <a:prstGeom prst="roundRect">
                <a:avLst>
                  <a:gd name="adj" fmla="val 1203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FFFF"/>
                </a:solidFill>
              </a:ln>
            </p:spPr>
            <p:txBody>
              <a:bodyPr wrap="square" lIns="0" tIns="0" rIns="0" bIns="0" anchor="ctr">
                <a:normAutofit/>
              </a:bodyPr>
              <a:lstStyle/>
              <a:p>
                <a:pPr algn="ctr" eaLnBrk="1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IN" sz="2000" kern="0">
                    <a:latin typeface="+mn-lt"/>
                    <a:ea typeface="+mn-ea"/>
                    <a:sym typeface="+mn-ea"/>
                  </a:rPr>
                  <a:t>EXECUTED OUTPUT</a:t>
                </a:r>
                <a:endParaRPr lang="ko-KR" altLang="en-US" sz="2000" kern="0" dirty="0">
                  <a:latin typeface="+mn-lt"/>
                  <a:ea typeface="+mn-ea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617835" cy="457708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altLang="en-US" dirty="0"/>
              <a:t>User- </a:t>
            </a:r>
            <a:r>
              <a:rPr lang="en-US" dirty="0">
                <a:cs typeface="+mn-lt"/>
                <a:sym typeface="+mn-ea"/>
              </a:rPr>
              <a:t>A lay person who needs the system to do his task efficiently and effectively. </a:t>
            </a:r>
            <a:r>
              <a:rPr lang="en-US">
                <a:cs typeface="+mn-lt"/>
                <a:sym typeface="+mn-ea"/>
              </a:rPr>
              <a:t>A subscriber </a:t>
            </a:r>
            <a:r>
              <a:rPr lang="en-US" dirty="0">
                <a:cs typeface="+mn-lt"/>
                <a:sym typeface="+mn-ea"/>
              </a:rPr>
              <a:t>or a website visitor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en-US" b="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dirty="0"/>
              <a:t>Credit Card- Credit holding cards, buy everything and pay from the credit cards.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dirty="0"/>
              <a:t>Customers- Anyone visiting the site to buy products.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dirty="0"/>
              <a:t>Sellers- Anyone looking to sell their product on the website.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dirty="0"/>
              <a:t>SRS- Software Requirement Specification.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dirty="0"/>
              <a:t>Stakeholder- Any person with an interest in the project who is not a developer.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PROBLEM DEFINITION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The project is aimed at providing a common place for students where they can buy and sell their old products.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It also has a donation section where students can donate stuffs that they no longer use, which can be distributed among people who need it.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Scope of the project is limited to college campus only 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Storage area might be needed to store donated products.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54380" y="1641475"/>
            <a:ext cx="10814685" cy="460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rmAutofit/>
          </a:bodyPr>
          <a:lstStyle>
            <a:lvl1pPr algn="just">
              <a:lnSpc>
                <a:spcPct val="110000"/>
              </a:lnSpc>
              <a:spcBef>
                <a:spcPts val="18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"/>
              <a:defRPr sz="2000">
                <a:solidFill>
                  <a:srgbClr val="3B4355"/>
                </a:solidFill>
                <a:latin typeface="Arial" panose="020B0604020202020204" pitchFamily="34" charset="0"/>
                <a:ea typeface="黑体" pitchFamily="49" charset="-122"/>
              </a:defRPr>
            </a:lvl1pPr>
            <a:lvl2pPr marL="742950" indent="-285750" algn="just">
              <a:lnSpc>
                <a:spcPct val="130000"/>
              </a:lnSpc>
              <a:spcAft>
                <a:spcPts val="600"/>
              </a:spcAft>
              <a:buClr>
                <a:srgbClr val="A6BCBF"/>
              </a:buClr>
              <a:buFont typeface="幼圆" pitchFamily="49" charset="-122"/>
              <a:buChar char=" "/>
              <a:defRPr sz="1600">
                <a:solidFill>
                  <a:srgbClr val="696969"/>
                </a:solidFill>
                <a:latin typeface="幼圆" pitchFamily="49" charset="-122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9pPr>
          </a:lstStyle>
          <a:p>
            <a:pPr algn="l" eaLnBrk="1" hangingPunct="1">
              <a:lnSpc>
                <a:spcPct val="16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  <a:sym typeface="+mn-ea"/>
              </a:rPr>
              <a:t>Registration: Used by new users to create an account.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lnSpc>
                <a:spcPct val="16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  <a:sym typeface="+mn-ea"/>
              </a:rPr>
              <a:t>Login: Used by existing users to log into their account.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lnSpc>
                <a:spcPct val="16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  <a:sym typeface="+mn-ea"/>
              </a:rPr>
              <a:t>Listing: Used to add products to the catalogue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lnSpc>
                <a:spcPct val="16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  <a:sym typeface="+mn-ea"/>
              </a:rPr>
              <a:t>Cart: Used to store products for checkout.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lnSpc>
                <a:spcPct val="16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  <a:sym typeface="+mn-ea"/>
              </a:rPr>
              <a:t>Transaction: Used to enter the payment details and proceed to the payment gateway.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296390" y="194324"/>
            <a:ext cx="7599220" cy="14473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SOLUTION STRATEGY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DESIGN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410710" y="5779135"/>
            <a:ext cx="3913505" cy="702310"/>
          </a:xfrm>
        </p:spPr>
        <p:txBody>
          <a:bodyPr>
            <a:normAutofit fontScale="9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/>
              <a:t>Fig: DATAFLOW DIAGRAM</a:t>
            </a:r>
            <a:endParaRPr lang="en-IN" dirty="0"/>
          </a:p>
        </p:txBody>
      </p:sp>
      <p:sp>
        <p:nvSpPr>
          <p:cNvPr id="9" name="L 形 8"/>
          <p:cNvSpPr/>
          <p:nvPr>
            <p:custDataLst>
              <p:tags r:id="rId4"/>
            </p:custDataLst>
          </p:nvPr>
        </p:nvSpPr>
        <p:spPr>
          <a:xfrm rot="5400000">
            <a:off x="1141729" y="1515745"/>
            <a:ext cx="398463" cy="398463"/>
          </a:xfrm>
          <a:prstGeom prst="corner">
            <a:avLst>
              <a:gd name="adj1" fmla="val 17775"/>
              <a:gd name="adj2" fmla="val 17647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L 形 9"/>
          <p:cNvSpPr/>
          <p:nvPr>
            <p:custDataLst>
              <p:tags r:id="rId5"/>
            </p:custDataLst>
          </p:nvPr>
        </p:nvSpPr>
        <p:spPr>
          <a:xfrm rot="16200000">
            <a:off x="9525158" y="5265191"/>
            <a:ext cx="398463" cy="398463"/>
          </a:xfrm>
          <a:prstGeom prst="corner">
            <a:avLst>
              <a:gd name="adj1" fmla="val 17775"/>
              <a:gd name="adj2" fmla="val 17647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image2.png"/>
          <p:cNvPicPr>
            <a:picLocks noGrp="1" noChangeAspect="1"/>
          </p:cNvPicPr>
          <p:nvPr>
            <p:ph sz="half" idx="1"/>
          </p:nvPr>
        </p:nvPicPr>
        <p:blipFill>
          <a:blip r:embed="rId8" cstate="print"/>
          <a:stretch>
            <a:fillRect/>
          </a:stretch>
        </p:blipFill>
        <p:spPr>
          <a:xfrm>
            <a:off x="1384935" y="1673225"/>
            <a:ext cx="8366125" cy="38811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33287" y="317341"/>
            <a:ext cx="4165200" cy="1600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833120" y="1243965"/>
            <a:ext cx="3282315" cy="8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lvl="0" indent="0">
              <a:buNone/>
              <a:defRPr sz="2000"/>
            </a:lvl1pPr>
            <a:lvl2pPr indent="0">
              <a:buNone/>
              <a:defRPr sz="1400"/>
            </a:lvl2pPr>
            <a:lvl3pPr indent="0">
              <a:buNone/>
              <a:defRPr sz="1200"/>
            </a:lvl3pPr>
            <a:lvl4pPr indent="0">
              <a:buNone/>
              <a:defRPr sz="1000"/>
            </a:lvl4pPr>
            <a:lvl5pPr indent="0">
              <a:buNone/>
              <a:defRPr sz="1000"/>
            </a:lvl5pPr>
            <a:lvl6pPr indent="0">
              <a:buNone/>
              <a:defRPr sz="1000"/>
            </a:lvl6pPr>
            <a:lvl7pPr indent="0">
              <a:buNone/>
              <a:defRPr sz="1000"/>
            </a:lvl7pPr>
            <a:lvl8pPr indent="0">
              <a:buNone/>
              <a:defRPr sz="1000"/>
            </a:lvl8pPr>
            <a:lvl9pPr indent="0">
              <a:buNone/>
              <a:defRPr sz="1000"/>
            </a:lvl9pPr>
          </a:lstStyle>
          <a:p>
            <a:pPr algn="just">
              <a:lnSpc>
                <a:spcPct val="150000"/>
              </a:lnSpc>
            </a:pPr>
            <a:r>
              <a:rPr lang="en-US" altLang="zh-CN">
                <a:latin typeface="+mn-lt"/>
                <a:ea typeface="+mn-ea"/>
              </a:rPr>
              <a:t>1.Class Diagram:</a:t>
            </a:r>
          </a:p>
        </p:txBody>
      </p:sp>
      <p:pic>
        <p:nvPicPr>
          <p:cNvPr id="7" name="image3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8855" y="1917383"/>
            <a:ext cx="5304790" cy="1936115"/>
          </a:xfrm>
          <a:prstGeom prst="rect">
            <a:avLst/>
          </a:prstGeom>
        </p:spPr>
      </p:pic>
      <p:sp>
        <p:nvSpPr>
          <p:cNvPr id="6" name="文本框 3"/>
          <p:cNvSpPr txBox="1"/>
          <p:nvPr>
            <p:custDataLst>
              <p:tags r:id="rId4"/>
            </p:custDataLst>
          </p:nvPr>
        </p:nvSpPr>
        <p:spPr>
          <a:xfrm>
            <a:off x="833120" y="4048760"/>
            <a:ext cx="3282315" cy="8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lvl="0" indent="0">
              <a:buNone/>
              <a:defRPr sz="2000"/>
            </a:lvl1pPr>
            <a:lvl2pPr indent="0">
              <a:buNone/>
              <a:defRPr sz="1400"/>
            </a:lvl2pPr>
            <a:lvl3pPr indent="0">
              <a:buNone/>
              <a:defRPr sz="1200"/>
            </a:lvl3pPr>
            <a:lvl4pPr indent="0">
              <a:buNone/>
              <a:defRPr sz="1000"/>
            </a:lvl4pPr>
            <a:lvl5pPr indent="0">
              <a:buNone/>
              <a:defRPr sz="1000"/>
            </a:lvl5pPr>
            <a:lvl6pPr indent="0">
              <a:buNone/>
              <a:defRPr sz="1000"/>
            </a:lvl6pPr>
            <a:lvl7pPr indent="0">
              <a:buNone/>
              <a:defRPr sz="1000"/>
            </a:lvl7pPr>
            <a:lvl8pPr indent="0">
              <a:buNone/>
              <a:defRPr sz="1000"/>
            </a:lvl8pPr>
            <a:lvl9pPr indent="0">
              <a:buNone/>
              <a:defRPr sz="1000"/>
            </a:lvl9pPr>
          </a:lstStyle>
          <a:p>
            <a:pPr algn="just">
              <a:lnSpc>
                <a:spcPct val="150000"/>
              </a:lnSpc>
            </a:pPr>
            <a:r>
              <a:rPr lang="en-US" altLang="zh-CN">
                <a:latin typeface="+mn-lt"/>
                <a:ea typeface="+mn-ea"/>
              </a:rPr>
              <a:t>2.Use-Case Diagram:</a:t>
            </a:r>
          </a:p>
        </p:txBody>
      </p:sp>
      <p:pic>
        <p:nvPicPr>
          <p:cNvPr id="9" name="image4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20770" y="4268470"/>
            <a:ext cx="2970530" cy="2358390"/>
          </a:xfrm>
          <a:prstGeom prst="rect">
            <a:avLst/>
          </a:prstGeom>
        </p:spPr>
      </p:pic>
      <p:sp>
        <p:nvSpPr>
          <p:cNvPr id="8" name="文本框 3"/>
          <p:cNvSpPr txBox="1"/>
          <p:nvPr>
            <p:custDataLst>
              <p:tags r:id="rId5"/>
            </p:custDataLst>
          </p:nvPr>
        </p:nvSpPr>
        <p:spPr>
          <a:xfrm>
            <a:off x="7056120" y="1117600"/>
            <a:ext cx="3282315" cy="8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lvl="0" indent="0">
              <a:buNone/>
              <a:defRPr sz="2000"/>
            </a:lvl1pPr>
            <a:lvl2pPr indent="0">
              <a:buNone/>
              <a:defRPr sz="1400"/>
            </a:lvl2pPr>
            <a:lvl3pPr indent="0">
              <a:buNone/>
              <a:defRPr sz="1200"/>
            </a:lvl3pPr>
            <a:lvl4pPr indent="0">
              <a:buNone/>
              <a:defRPr sz="1000"/>
            </a:lvl4pPr>
            <a:lvl5pPr indent="0">
              <a:buNone/>
              <a:defRPr sz="1000"/>
            </a:lvl5pPr>
            <a:lvl6pPr indent="0">
              <a:buNone/>
              <a:defRPr sz="1000"/>
            </a:lvl6pPr>
            <a:lvl7pPr indent="0">
              <a:buNone/>
              <a:defRPr sz="1000"/>
            </a:lvl7pPr>
            <a:lvl8pPr indent="0">
              <a:buNone/>
              <a:defRPr sz="1000"/>
            </a:lvl8pPr>
            <a:lvl9pPr indent="0">
              <a:buNone/>
              <a:defRPr sz="1000"/>
            </a:lvl9pPr>
          </a:lstStyle>
          <a:p>
            <a:pPr algn="just">
              <a:lnSpc>
                <a:spcPct val="150000"/>
              </a:lnSpc>
            </a:pPr>
            <a:r>
              <a:rPr lang="en-US" altLang="zh-CN">
                <a:latin typeface="+mn-lt"/>
                <a:ea typeface="+mn-ea"/>
              </a:rPr>
              <a:t>3.Sequence Diagram:</a:t>
            </a:r>
          </a:p>
        </p:txBody>
      </p:sp>
      <p:pic>
        <p:nvPicPr>
          <p:cNvPr id="11" name="image5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56120" y="1917700"/>
            <a:ext cx="5034280" cy="25920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Pseudocode for core modules 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>
            <a:off x="6078538" y="2032000"/>
            <a:ext cx="0" cy="4826000"/>
          </a:xfrm>
          <a:prstGeom prst="line">
            <a:avLst/>
          </a:prstGeom>
          <a:ln w="38100">
            <a:solidFill>
              <a:schemeClr val="tx1">
                <a:lumMod val="20000"/>
                <a:lumOff val="8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>
            <p:custDataLst>
              <p:tags r:id="rId4"/>
            </p:custDataLst>
          </p:nvPr>
        </p:nvSpPr>
        <p:spPr>
          <a:xfrm>
            <a:off x="5394325" y="3038476"/>
            <a:ext cx="935038" cy="506413"/>
          </a:xfrm>
          <a:custGeom>
            <a:avLst/>
            <a:gdLst>
              <a:gd name="connsiteX0" fmla="*/ 177669 w 933740"/>
              <a:gd name="connsiteY0" fmla="*/ 76945 h 506324"/>
              <a:gd name="connsiteX1" fmla="*/ 174777 w 933740"/>
              <a:gd name="connsiteY1" fmla="*/ 429380 h 506324"/>
              <a:gd name="connsiteX2" fmla="*/ 0 w 933740"/>
              <a:gd name="connsiteY2" fmla="*/ 252647 h 506324"/>
              <a:gd name="connsiteX3" fmla="*/ 680577 w 933740"/>
              <a:gd name="connsiteY3" fmla="*/ 0 h 506324"/>
              <a:gd name="connsiteX4" fmla="*/ 933740 w 933740"/>
              <a:gd name="connsiteY4" fmla="*/ 253162 h 506324"/>
              <a:gd name="connsiteX5" fmla="*/ 680577 w 933740"/>
              <a:gd name="connsiteY5" fmla="*/ 506324 h 506324"/>
              <a:gd name="connsiteX6" fmla="*/ 427414 w 933740"/>
              <a:gd name="connsiteY6" fmla="*/ 253162 h 506324"/>
              <a:gd name="connsiteX7" fmla="*/ 680577 w 933740"/>
              <a:gd name="connsiteY7" fmla="*/ 0 h 50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740" h="506324">
                <a:moveTo>
                  <a:pt x="177669" y="76945"/>
                </a:moveTo>
                <a:lnTo>
                  <a:pt x="174777" y="429380"/>
                </a:lnTo>
                <a:lnTo>
                  <a:pt x="0" y="252647"/>
                </a:lnTo>
                <a:close/>
                <a:moveTo>
                  <a:pt x="680577" y="0"/>
                </a:moveTo>
                <a:cubicBezTo>
                  <a:pt x="820395" y="0"/>
                  <a:pt x="933740" y="113344"/>
                  <a:pt x="933740" y="253162"/>
                </a:cubicBezTo>
                <a:cubicBezTo>
                  <a:pt x="933740" y="392980"/>
                  <a:pt x="820395" y="506324"/>
                  <a:pt x="680577" y="506324"/>
                </a:cubicBezTo>
                <a:cubicBezTo>
                  <a:pt x="540759" y="506324"/>
                  <a:pt x="427414" y="392980"/>
                  <a:pt x="427414" y="253162"/>
                </a:cubicBezTo>
                <a:cubicBezTo>
                  <a:pt x="427414" y="113344"/>
                  <a:pt x="540759" y="0"/>
                  <a:pt x="680577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6000" tIns="0" rIns="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2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1749" name="文本框 2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04215" y="1724660"/>
            <a:ext cx="4493260" cy="3957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 algn="just">
              <a:lnSpc>
                <a:spcPct val="110000"/>
              </a:lnSpc>
              <a:spcBef>
                <a:spcPts val="18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"/>
              <a:defRPr sz="2000">
                <a:solidFill>
                  <a:srgbClr val="3B4355"/>
                </a:solidFill>
                <a:latin typeface="Arial" panose="020B0604020202020204" pitchFamily="34" charset="0"/>
                <a:ea typeface="黑体" pitchFamily="49" charset="-122"/>
              </a:defRPr>
            </a:lvl1pPr>
            <a:lvl2pPr marL="742950" indent="-285750" algn="just">
              <a:lnSpc>
                <a:spcPct val="130000"/>
              </a:lnSpc>
              <a:spcAft>
                <a:spcPts val="600"/>
              </a:spcAft>
              <a:buClr>
                <a:srgbClr val="A6BCBF"/>
              </a:buClr>
              <a:buFont typeface="幼圆" pitchFamily="49" charset="-122"/>
              <a:buChar char=" "/>
              <a:defRPr sz="1600">
                <a:solidFill>
                  <a:srgbClr val="696969"/>
                </a:solidFill>
                <a:latin typeface="幼圆" pitchFamily="49" charset="-122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ym typeface="+mn-ea"/>
              </a:rPr>
              <a:t>Registration():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ym typeface="+mn-ea"/>
              </a:rPr>
              <a:t>   if (</a:t>
            </a:r>
            <a:r>
              <a:rPr lang="en-US" sz="1800" dirty="0" err="1">
                <a:sym typeface="+mn-ea"/>
              </a:rPr>
              <a:t>Email.empty</a:t>
            </a:r>
            <a:r>
              <a:rPr lang="en-US" sz="1800" dirty="0">
                <a:sym typeface="+mn-ea"/>
              </a:rPr>
              <a:t>() or </a:t>
            </a:r>
            <a:r>
              <a:rPr lang="en-US" sz="1800" dirty="0" err="1">
                <a:sym typeface="+mn-ea"/>
              </a:rPr>
              <a:t>Age.empty</a:t>
            </a:r>
            <a:r>
              <a:rPr lang="en-US" sz="1800" dirty="0">
                <a:sym typeface="+mn-ea"/>
              </a:rPr>
              <a:t>() or </a:t>
            </a:r>
            <a:r>
              <a:rPr lang="en-US" sz="1800" dirty="0" err="1">
                <a:sym typeface="+mn-ea"/>
              </a:rPr>
              <a:t>Password.empty</a:t>
            </a:r>
            <a:r>
              <a:rPr lang="en-US" sz="1800" dirty="0">
                <a:sym typeface="+mn-ea"/>
              </a:rPr>
              <a:t>() or </a:t>
            </a:r>
            <a:r>
              <a:rPr lang="en-US" sz="1800" dirty="0" err="1">
                <a:sym typeface="+mn-ea"/>
              </a:rPr>
              <a:t>Email.empty</a:t>
            </a:r>
            <a:r>
              <a:rPr lang="en-US" sz="1800" dirty="0">
                <a:sym typeface="+mn-ea"/>
              </a:rPr>
              <a:t>()) then: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ym typeface="+mn-ea"/>
              </a:rPr>
              <a:t>	//cannot proceed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ym typeface="+mn-ea"/>
              </a:rPr>
              <a:t>   else: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ym typeface="+mn-ea"/>
              </a:rPr>
              <a:t>	//Registered Successfully</a:t>
            </a:r>
            <a:endParaRPr lang="zh-CN" altLang="en-US" sz="1800" dirty="0">
              <a:solidFill>
                <a:srgbClr val="5F5F5F"/>
              </a:solidFill>
              <a:latin typeface="+mn-lt"/>
              <a:ea typeface="+mn-ea"/>
            </a:endParaRPr>
          </a:p>
        </p:txBody>
      </p:sp>
      <p:sp>
        <p:nvSpPr>
          <p:cNvPr id="31750" name="文本框 1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971030" y="2251710"/>
            <a:ext cx="489775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Autofit/>
          </a:bodyPr>
          <a:lstStyle>
            <a:lvl1pPr algn="just">
              <a:lnSpc>
                <a:spcPct val="110000"/>
              </a:lnSpc>
              <a:spcBef>
                <a:spcPts val="18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"/>
              <a:defRPr sz="2000">
                <a:solidFill>
                  <a:srgbClr val="3B4355"/>
                </a:solidFill>
                <a:latin typeface="Arial" panose="020B0604020202020204" pitchFamily="34" charset="0"/>
                <a:ea typeface="黑体" pitchFamily="49" charset="-122"/>
              </a:defRPr>
            </a:lvl1pPr>
            <a:lvl2pPr marL="742950" indent="-285750" algn="just">
              <a:lnSpc>
                <a:spcPct val="130000"/>
              </a:lnSpc>
              <a:spcAft>
                <a:spcPts val="600"/>
              </a:spcAft>
              <a:buClr>
                <a:srgbClr val="A6BCBF"/>
              </a:buClr>
              <a:buFont typeface="幼圆" pitchFamily="49" charset="-122"/>
              <a:buChar char=" "/>
              <a:defRPr sz="1600">
                <a:solidFill>
                  <a:srgbClr val="696969"/>
                </a:solidFill>
                <a:latin typeface="幼圆" pitchFamily="49" charset="-122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>
                <a:sym typeface="+mn-ea"/>
              </a:rPr>
              <a:t>Login():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ym typeface="+mn-ea"/>
              </a:rPr>
              <a:t>   if( </a:t>
            </a:r>
            <a:r>
              <a:rPr lang="en-US" sz="1400" dirty="0" err="1">
                <a:sym typeface="+mn-ea"/>
              </a:rPr>
              <a:t>usernamel</a:t>
            </a:r>
            <a:r>
              <a:rPr lang="en-US" sz="1400" dirty="0">
                <a:sym typeface="+mn-ea"/>
              </a:rPr>
              <a:t> !=username in database) then: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ym typeface="+mn-ea"/>
              </a:rPr>
              <a:t>	//cannot proceed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ym typeface="+mn-ea"/>
              </a:rPr>
              <a:t>  else: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ym typeface="+mn-ea"/>
              </a:rPr>
              <a:t>         if(password!=password corresponding to     the password of the username in database) then: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ym typeface="+mn-ea"/>
              </a:rPr>
              <a:t>         	//cannot proceed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ym typeface="+mn-ea"/>
              </a:rPr>
              <a:t>          else: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ym typeface="+mn-ea"/>
              </a:rPr>
              <a:t>	 //Login Successful</a:t>
            </a:r>
            <a:endParaRPr lang="en-US" altLang="en-US" sz="800" dirty="0">
              <a:solidFill>
                <a:srgbClr val="5F5F5F"/>
              </a:solidFill>
              <a:latin typeface="+mn-lt"/>
              <a:ea typeface="+mn-ea"/>
              <a:sym typeface="+mn-ea"/>
            </a:endParaRPr>
          </a:p>
        </p:txBody>
      </p:sp>
      <p:sp>
        <p:nvSpPr>
          <p:cNvPr id="22" name="任意多边形 21"/>
          <p:cNvSpPr/>
          <p:nvPr>
            <p:custDataLst>
              <p:tags r:id="rId7"/>
            </p:custDataLst>
          </p:nvPr>
        </p:nvSpPr>
        <p:spPr>
          <a:xfrm>
            <a:off x="5822951" y="4324350"/>
            <a:ext cx="949325" cy="508000"/>
          </a:xfrm>
          <a:custGeom>
            <a:avLst/>
            <a:gdLst>
              <a:gd name="connsiteX0" fmla="*/ 755077 w 950363"/>
              <a:gd name="connsiteY0" fmla="*/ 58999 h 507640"/>
              <a:gd name="connsiteX1" fmla="*/ 950363 w 950363"/>
              <a:gd name="connsiteY1" fmla="*/ 254285 h 507640"/>
              <a:gd name="connsiteX2" fmla="*/ 756007 w 950363"/>
              <a:gd name="connsiteY2" fmla="*/ 448642 h 507640"/>
              <a:gd name="connsiteX3" fmla="*/ 253163 w 950363"/>
              <a:gd name="connsiteY3" fmla="*/ 0 h 507640"/>
              <a:gd name="connsiteX4" fmla="*/ 506326 w 950363"/>
              <a:gd name="connsiteY4" fmla="*/ 253820 h 507640"/>
              <a:gd name="connsiteX5" fmla="*/ 253163 w 950363"/>
              <a:gd name="connsiteY5" fmla="*/ 507640 h 507640"/>
              <a:gd name="connsiteX6" fmla="*/ 0 w 950363"/>
              <a:gd name="connsiteY6" fmla="*/ 253820 h 507640"/>
              <a:gd name="connsiteX7" fmla="*/ 253163 w 950363"/>
              <a:gd name="connsiteY7" fmla="*/ 0 h 50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0363" h="507640">
                <a:moveTo>
                  <a:pt x="755077" y="58999"/>
                </a:moveTo>
                <a:lnTo>
                  <a:pt x="950363" y="254285"/>
                </a:lnTo>
                <a:lnTo>
                  <a:pt x="756007" y="448642"/>
                </a:lnTo>
                <a:close/>
                <a:moveTo>
                  <a:pt x="253163" y="0"/>
                </a:moveTo>
                <a:cubicBezTo>
                  <a:pt x="392981" y="0"/>
                  <a:pt x="506326" y="113639"/>
                  <a:pt x="506326" y="253820"/>
                </a:cubicBezTo>
                <a:cubicBezTo>
                  <a:pt x="506326" y="394001"/>
                  <a:pt x="392981" y="507640"/>
                  <a:pt x="253163" y="507640"/>
                </a:cubicBezTo>
                <a:cubicBezTo>
                  <a:pt x="113345" y="507640"/>
                  <a:pt x="0" y="394001"/>
                  <a:pt x="0" y="253820"/>
                </a:cubicBezTo>
                <a:cubicBezTo>
                  <a:pt x="0" y="113639"/>
                  <a:pt x="113345" y="0"/>
                  <a:pt x="25316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432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1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Pseudocode for core modules 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>
            <a:off x="6078538" y="2032000"/>
            <a:ext cx="0" cy="4826000"/>
          </a:xfrm>
          <a:prstGeom prst="line">
            <a:avLst/>
          </a:prstGeom>
          <a:ln w="38100">
            <a:solidFill>
              <a:schemeClr val="tx1">
                <a:lumMod val="20000"/>
                <a:lumOff val="8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>
            <p:custDataLst>
              <p:tags r:id="rId4"/>
            </p:custDataLst>
          </p:nvPr>
        </p:nvSpPr>
        <p:spPr>
          <a:xfrm>
            <a:off x="5394325" y="3038476"/>
            <a:ext cx="935038" cy="506413"/>
          </a:xfrm>
          <a:custGeom>
            <a:avLst/>
            <a:gdLst>
              <a:gd name="connsiteX0" fmla="*/ 177669 w 933740"/>
              <a:gd name="connsiteY0" fmla="*/ 76945 h 506324"/>
              <a:gd name="connsiteX1" fmla="*/ 174777 w 933740"/>
              <a:gd name="connsiteY1" fmla="*/ 429380 h 506324"/>
              <a:gd name="connsiteX2" fmla="*/ 0 w 933740"/>
              <a:gd name="connsiteY2" fmla="*/ 252647 h 506324"/>
              <a:gd name="connsiteX3" fmla="*/ 680577 w 933740"/>
              <a:gd name="connsiteY3" fmla="*/ 0 h 506324"/>
              <a:gd name="connsiteX4" fmla="*/ 933740 w 933740"/>
              <a:gd name="connsiteY4" fmla="*/ 253162 h 506324"/>
              <a:gd name="connsiteX5" fmla="*/ 680577 w 933740"/>
              <a:gd name="connsiteY5" fmla="*/ 506324 h 506324"/>
              <a:gd name="connsiteX6" fmla="*/ 427414 w 933740"/>
              <a:gd name="connsiteY6" fmla="*/ 253162 h 506324"/>
              <a:gd name="connsiteX7" fmla="*/ 680577 w 933740"/>
              <a:gd name="connsiteY7" fmla="*/ 0 h 50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740" h="506324">
                <a:moveTo>
                  <a:pt x="177669" y="76945"/>
                </a:moveTo>
                <a:lnTo>
                  <a:pt x="174777" y="429380"/>
                </a:lnTo>
                <a:lnTo>
                  <a:pt x="0" y="252647"/>
                </a:lnTo>
                <a:close/>
                <a:moveTo>
                  <a:pt x="680577" y="0"/>
                </a:moveTo>
                <a:cubicBezTo>
                  <a:pt x="820395" y="0"/>
                  <a:pt x="933740" y="113344"/>
                  <a:pt x="933740" y="253162"/>
                </a:cubicBezTo>
                <a:cubicBezTo>
                  <a:pt x="933740" y="392980"/>
                  <a:pt x="820395" y="506324"/>
                  <a:pt x="680577" y="506324"/>
                </a:cubicBezTo>
                <a:cubicBezTo>
                  <a:pt x="540759" y="506324"/>
                  <a:pt x="427414" y="392980"/>
                  <a:pt x="427414" y="253162"/>
                </a:cubicBezTo>
                <a:cubicBezTo>
                  <a:pt x="427414" y="113344"/>
                  <a:pt x="540759" y="0"/>
                  <a:pt x="680577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6000" tIns="0" rIns="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2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1749" name="文本框 2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04215" y="1724660"/>
            <a:ext cx="4493260" cy="3957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 algn="just">
              <a:lnSpc>
                <a:spcPct val="110000"/>
              </a:lnSpc>
              <a:spcBef>
                <a:spcPts val="18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"/>
              <a:defRPr sz="2000">
                <a:solidFill>
                  <a:srgbClr val="3B4355"/>
                </a:solidFill>
                <a:latin typeface="Arial" panose="020B0604020202020204" pitchFamily="34" charset="0"/>
                <a:ea typeface="黑体" pitchFamily="49" charset="-122"/>
              </a:defRPr>
            </a:lvl1pPr>
            <a:lvl2pPr marL="742950" indent="-285750" algn="just">
              <a:lnSpc>
                <a:spcPct val="130000"/>
              </a:lnSpc>
              <a:spcAft>
                <a:spcPts val="600"/>
              </a:spcAft>
              <a:buClr>
                <a:srgbClr val="A6BCBF"/>
              </a:buClr>
              <a:buFont typeface="幼圆" pitchFamily="49" charset="-122"/>
              <a:buChar char=" "/>
              <a:defRPr sz="1600">
                <a:solidFill>
                  <a:srgbClr val="696969"/>
                </a:solidFill>
                <a:latin typeface="幼圆" pitchFamily="49" charset="-122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ym typeface="+mn-ea"/>
              </a:rPr>
              <a:t>Transaction():</a:t>
            </a:r>
            <a:endParaRPr lang="en-US" sz="1800" dirty="0"/>
          </a:p>
          <a:p>
            <a:pPr marL="0" indent="0" algn="l">
              <a:buNone/>
            </a:pPr>
            <a:r>
              <a:rPr lang="en-US" sz="1800" dirty="0">
                <a:sym typeface="+mn-ea"/>
              </a:rPr>
              <a:t>    if(transaction type not selected) then:</a:t>
            </a:r>
            <a:endParaRPr lang="en-US" sz="1800" dirty="0"/>
          </a:p>
          <a:p>
            <a:pPr marL="0" indent="0" algn="l">
              <a:buNone/>
            </a:pPr>
            <a:r>
              <a:rPr lang="en-US" sz="1800" dirty="0">
                <a:sym typeface="+mn-ea"/>
              </a:rPr>
              <a:t>	//cannot proceed to checkout</a:t>
            </a:r>
            <a:endParaRPr lang="en-US" sz="1800" dirty="0"/>
          </a:p>
          <a:p>
            <a:pPr marL="0" indent="0" algn="l">
              <a:buNone/>
            </a:pPr>
            <a:r>
              <a:rPr lang="en-US" sz="1800" dirty="0">
                <a:sym typeface="+mn-ea"/>
              </a:rPr>
              <a:t>    else if(items not selected) then:</a:t>
            </a:r>
            <a:endParaRPr lang="en-US" sz="1800" dirty="0"/>
          </a:p>
          <a:p>
            <a:pPr marL="0" indent="0" algn="l">
              <a:buNone/>
            </a:pPr>
            <a:r>
              <a:rPr lang="en-US" sz="1800" dirty="0">
                <a:sym typeface="+mn-ea"/>
              </a:rPr>
              <a:t>	//cannot proceed to checkout</a:t>
            </a:r>
            <a:endParaRPr lang="en-US" sz="1800" dirty="0"/>
          </a:p>
          <a:p>
            <a:pPr marL="0" indent="0" algn="l">
              <a:buNone/>
            </a:pPr>
            <a:r>
              <a:rPr lang="en-US" sz="1800" dirty="0">
                <a:sym typeface="+mn-ea"/>
              </a:rPr>
              <a:t>   else:</a:t>
            </a:r>
            <a:endParaRPr lang="en-US" sz="1800" dirty="0"/>
          </a:p>
          <a:p>
            <a:pPr marL="0" indent="0" algn="l">
              <a:buNone/>
            </a:pPr>
            <a:r>
              <a:rPr lang="en-US" sz="1800" dirty="0">
                <a:sym typeface="+mn-ea"/>
              </a:rPr>
              <a:t>	//proceed to checkout</a:t>
            </a:r>
            <a:endParaRPr lang="zh-CN" altLang="en-US" sz="1800" dirty="0">
              <a:solidFill>
                <a:srgbClr val="5F5F5F"/>
              </a:solidFill>
              <a:latin typeface="+mn-lt"/>
              <a:ea typeface="+mn-ea"/>
            </a:endParaRPr>
          </a:p>
        </p:txBody>
      </p:sp>
      <p:sp>
        <p:nvSpPr>
          <p:cNvPr id="31750" name="文本框 1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971030" y="2251710"/>
            <a:ext cx="4897755" cy="343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 algn="just">
              <a:lnSpc>
                <a:spcPct val="110000"/>
              </a:lnSpc>
              <a:spcBef>
                <a:spcPts val="18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"/>
              <a:defRPr sz="2000">
                <a:solidFill>
                  <a:srgbClr val="3B4355"/>
                </a:solidFill>
                <a:latin typeface="Arial" panose="020B0604020202020204" pitchFamily="34" charset="0"/>
                <a:ea typeface="黑体" pitchFamily="49" charset="-122"/>
              </a:defRPr>
            </a:lvl1pPr>
            <a:lvl2pPr marL="742950" indent="-285750" algn="just">
              <a:lnSpc>
                <a:spcPct val="130000"/>
              </a:lnSpc>
              <a:spcAft>
                <a:spcPts val="600"/>
              </a:spcAft>
              <a:buClr>
                <a:srgbClr val="A6BCBF"/>
              </a:buClr>
              <a:buFont typeface="幼圆" pitchFamily="49" charset="-122"/>
              <a:buChar char=" "/>
              <a:defRPr sz="1600">
                <a:solidFill>
                  <a:srgbClr val="696969"/>
                </a:solidFill>
                <a:latin typeface="幼圆" pitchFamily="49" charset="-122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ym typeface="+mn-ea"/>
              </a:rPr>
              <a:t>List():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ym typeface="+mn-ea"/>
              </a:rPr>
              <a:t>    select item type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ym typeface="+mn-ea"/>
              </a:rPr>
              <a:t>    enter name of the item to be listed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ym typeface="+mn-ea"/>
              </a:rPr>
              <a:t>    add a picture of the item to be listed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ym typeface="+mn-ea"/>
              </a:rPr>
              <a:t>    add item price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ym typeface="+mn-ea"/>
              </a:rPr>
              <a:t>    Add item to the catalogue</a:t>
            </a:r>
            <a:endParaRPr lang="en-IN" sz="1800" dirty="0"/>
          </a:p>
          <a:p>
            <a:pPr algn="l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>
              <a:solidFill>
                <a:srgbClr val="5F5F5F"/>
              </a:solidFill>
              <a:latin typeface="+mn-lt"/>
              <a:ea typeface="+mn-ea"/>
            </a:endParaRPr>
          </a:p>
        </p:txBody>
      </p:sp>
      <p:sp>
        <p:nvSpPr>
          <p:cNvPr id="22" name="任意多边形 21"/>
          <p:cNvSpPr/>
          <p:nvPr>
            <p:custDataLst>
              <p:tags r:id="rId7"/>
            </p:custDataLst>
          </p:nvPr>
        </p:nvSpPr>
        <p:spPr>
          <a:xfrm>
            <a:off x="5822951" y="4324350"/>
            <a:ext cx="949325" cy="508000"/>
          </a:xfrm>
          <a:custGeom>
            <a:avLst/>
            <a:gdLst>
              <a:gd name="connsiteX0" fmla="*/ 755077 w 950363"/>
              <a:gd name="connsiteY0" fmla="*/ 58999 h 507640"/>
              <a:gd name="connsiteX1" fmla="*/ 950363 w 950363"/>
              <a:gd name="connsiteY1" fmla="*/ 254285 h 507640"/>
              <a:gd name="connsiteX2" fmla="*/ 756007 w 950363"/>
              <a:gd name="connsiteY2" fmla="*/ 448642 h 507640"/>
              <a:gd name="connsiteX3" fmla="*/ 253163 w 950363"/>
              <a:gd name="connsiteY3" fmla="*/ 0 h 507640"/>
              <a:gd name="connsiteX4" fmla="*/ 506326 w 950363"/>
              <a:gd name="connsiteY4" fmla="*/ 253820 h 507640"/>
              <a:gd name="connsiteX5" fmla="*/ 253163 w 950363"/>
              <a:gd name="connsiteY5" fmla="*/ 507640 h 507640"/>
              <a:gd name="connsiteX6" fmla="*/ 0 w 950363"/>
              <a:gd name="connsiteY6" fmla="*/ 253820 h 507640"/>
              <a:gd name="connsiteX7" fmla="*/ 253163 w 950363"/>
              <a:gd name="connsiteY7" fmla="*/ 0 h 50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0363" h="507640">
                <a:moveTo>
                  <a:pt x="755077" y="58999"/>
                </a:moveTo>
                <a:lnTo>
                  <a:pt x="950363" y="254285"/>
                </a:lnTo>
                <a:lnTo>
                  <a:pt x="756007" y="448642"/>
                </a:lnTo>
                <a:close/>
                <a:moveTo>
                  <a:pt x="253163" y="0"/>
                </a:moveTo>
                <a:cubicBezTo>
                  <a:pt x="392981" y="0"/>
                  <a:pt x="506326" y="113639"/>
                  <a:pt x="506326" y="253820"/>
                </a:cubicBezTo>
                <a:cubicBezTo>
                  <a:pt x="506326" y="394001"/>
                  <a:pt x="392981" y="507640"/>
                  <a:pt x="253163" y="507640"/>
                </a:cubicBezTo>
                <a:cubicBezTo>
                  <a:pt x="113345" y="507640"/>
                  <a:pt x="0" y="394001"/>
                  <a:pt x="0" y="253820"/>
                </a:cubicBezTo>
                <a:cubicBezTo>
                  <a:pt x="0" y="113639"/>
                  <a:pt x="113345" y="0"/>
                  <a:pt x="25316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432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1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4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446_11*i*1"/>
  <p:tag name="KSO_WM_TEMPLATE_CATEGORY" val="custom"/>
  <p:tag name="KSO_WM_TEMPLATE_INDEX" val="160446"/>
  <p:tag name="KSO_WM_UNIT_INDEX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12*a*1"/>
  <p:tag name="KSO_WM_UNIT_CLEAR" val="1"/>
  <p:tag name="KSO_WM_UNIT_LAYERLEVEL" val="1"/>
  <p:tag name="KSO_WM_UNIT_VALUE" val="3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6"/>
  <p:tag name="KSO_WM_TAG_VERSION" val="1.0"/>
  <p:tag name="KSO_WM_SLIDE_ID" val="custom160446_29"/>
  <p:tag name="KSO_WM_SLIDE_INDEX" val="29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9*a*1"/>
  <p:tag name="KSO_WM_UNIT_CLEAR" val="1"/>
  <p:tag name="KSO_WM_UNIT_LAYERLEVEL" val="1"/>
  <p:tag name="KSO_WM_UNIT_VALUE" val="6"/>
  <p:tag name="KSO_WM_UNIT_ISCONTENTSTITLE" val="0"/>
  <p:tag name="KSO_WM_UNIT_HIGHLIGHT" val="0"/>
  <p:tag name="KSO_WM_UNIT_COMPATIBLE" val="0"/>
  <p:tag name="KSO_WM_UNIT_PRESET_TEXT" val="Thank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446_11*i*6"/>
  <p:tag name="KSO_WM_TEMPLATE_CATEGORY" val="custom"/>
  <p:tag name="KSO_WM_TEMPLATE_INDEX" val="160446"/>
  <p:tag name="KSO_WM_UNIT_INDEX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446_11*i*11"/>
  <p:tag name="KSO_WM_TEMPLATE_CATEGORY" val="custom"/>
  <p:tag name="KSO_WM_TEMPLATE_INDEX" val="160446"/>
  <p:tag name="KSO_WM_UNIT_INDEX" val="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446_11*i*16"/>
  <p:tag name="KSO_WM_TEMPLATE_CATEGORY" val="custom"/>
  <p:tag name="KSO_WM_TEMPLATE_INDEX" val="160446"/>
  <p:tag name="KSO_WM_UNIT_INDEX" val="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446_11*i*21"/>
  <p:tag name="KSO_WM_TEMPLATE_CATEGORY" val="custom"/>
  <p:tag name="KSO_WM_TEMPLATE_INDEX" val="160446"/>
  <p:tag name="KSO_WM_UNIT_INDEX" val="2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446_11*i*26"/>
  <p:tag name="KSO_WM_TEMPLATE_CATEGORY" val="custom"/>
  <p:tag name="KSO_WM_TEMPLATE_INDEX" val="160446"/>
  <p:tag name="KSO_WM_UNIT_INDEX" val="2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NUMBER"/>
  <p:tag name="ID" val="545287"/>
  <p:tag name="MH_ORDER" val="2"/>
  <p:tag name="KSO_WM_UNIT_TYPE" val="l_i"/>
  <p:tag name="KSO_WM_UNIT_INDEX" val="1_6"/>
  <p:tag name="KSO_WM_UNIT_ID" val="custom160446_11*l_i*1_6"/>
  <p:tag name="KSO_WM_UNIT_CLEAR" val="1"/>
  <p:tag name="KSO_WM_UNIT_LAYERLEVEL" val="1_1"/>
  <p:tag name="KSO_WM_DIAGRAM_GROUP_CODE" val="l1-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ENTRY"/>
  <p:tag name="ID" val="545287"/>
  <p:tag name="MH_ORDER" val="2"/>
  <p:tag name="KSO_WM_UNIT_TYPE" val="l_h_f"/>
  <p:tag name="KSO_WM_UNIT_INDEX" val="1_6_1"/>
  <p:tag name="KSO_WM_UNIT_ID" val="custom160446_11*l_h_f*1_6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NUMBER"/>
  <p:tag name="ID" val="545287"/>
  <p:tag name="MH_ORDER" val="1"/>
  <p:tag name="KSO_WM_UNIT_TYPE" val="l_i"/>
  <p:tag name="KSO_WM_UNIT_INDEX" val="1_5"/>
  <p:tag name="KSO_WM_UNIT_ID" val="custom160446_11*l_i*1_5"/>
  <p:tag name="KSO_WM_UNIT_CLEAR" val="1"/>
  <p:tag name="KSO_WM_UNIT_LAYERLEVEL" val="1_1"/>
  <p:tag name="KSO_WM_DIAGRAM_GROUP_CODE" val="l1-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ENTRY"/>
  <p:tag name="ID" val="545287"/>
  <p:tag name="MH_ORDER" val="1"/>
  <p:tag name="KSO_WM_UNIT_TYPE" val="l_h_f"/>
  <p:tag name="KSO_WM_UNIT_INDEX" val="1_5_1"/>
  <p:tag name="KSO_WM_UNIT_ID" val="custom160446_11*l_h_f*1_5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4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NUMBER"/>
  <p:tag name="ID" val="545287"/>
  <p:tag name="MH_ORDER" val="2"/>
  <p:tag name="KSO_WM_UNIT_TYPE" val="l_i"/>
  <p:tag name="KSO_WM_UNIT_INDEX" val="1_4"/>
  <p:tag name="KSO_WM_UNIT_ID" val="custom160446_11*l_i*1_4"/>
  <p:tag name="KSO_WM_UNIT_CLEAR" val="1"/>
  <p:tag name="KSO_WM_UNIT_LAYERLEVEL" val="1_1"/>
  <p:tag name="KSO_WM_DIAGRAM_GROUP_CODE" val="l1-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ENTRY"/>
  <p:tag name="ID" val="545287"/>
  <p:tag name="MH_ORDER" val="2"/>
  <p:tag name="KSO_WM_UNIT_TYPE" val="l_h_f"/>
  <p:tag name="KSO_WM_UNIT_INDEX" val="1_4_1"/>
  <p:tag name="KSO_WM_UNIT_ID" val="custom160446_11*l_h_f*1_4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NUMBER"/>
  <p:tag name="ID" val="545287"/>
  <p:tag name="MH_ORDER" val="1"/>
  <p:tag name="KSO_WM_UNIT_TYPE" val="l_i"/>
  <p:tag name="KSO_WM_UNIT_INDEX" val="1_3"/>
  <p:tag name="KSO_WM_UNIT_ID" val="custom160446_11*l_i*1_3"/>
  <p:tag name="KSO_WM_UNIT_CLEAR" val="1"/>
  <p:tag name="KSO_WM_UNIT_LAYERLEVEL" val="1_1"/>
  <p:tag name="KSO_WM_DIAGRAM_GROUP_CODE" val="l1-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ENTRY"/>
  <p:tag name="ID" val="545287"/>
  <p:tag name="MH_ORDER" val="1"/>
  <p:tag name="KSO_WM_UNIT_TYPE" val="l_h_f"/>
  <p:tag name="KSO_WM_UNIT_INDEX" val="1_3_1"/>
  <p:tag name="KSO_WM_UNIT_ID" val="custom160446_11*l_h_f*1_3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NUMBER"/>
  <p:tag name="ID" val="545287"/>
  <p:tag name="MH_ORDER" val="2"/>
  <p:tag name="KSO_WM_UNIT_TYPE" val="l_i"/>
  <p:tag name="KSO_WM_UNIT_INDEX" val="1_2"/>
  <p:tag name="KSO_WM_UNIT_ID" val="custom160446_11*l_i*1_2"/>
  <p:tag name="KSO_WM_UNIT_CLEAR" val="1"/>
  <p:tag name="KSO_WM_UNIT_LAYERLEVEL" val="1_1"/>
  <p:tag name="KSO_WM_DIAGRAM_GROUP_CODE" val="l1-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ENTRY"/>
  <p:tag name="ID" val="545287"/>
  <p:tag name="MH_ORDER" val="2"/>
  <p:tag name="KSO_WM_UNIT_TYPE" val="l_h_f"/>
  <p:tag name="KSO_WM_UNIT_INDEX" val="1_2_1"/>
  <p:tag name="KSO_WM_UNIT_ID" val="custom160446_11*l_h_f*1_2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NUMBER"/>
  <p:tag name="ID" val="545287"/>
  <p:tag name="MH_ORDER" val="1"/>
  <p:tag name="KSO_WM_UNIT_TYPE" val="l_i"/>
  <p:tag name="KSO_WM_UNIT_INDEX" val="1_1"/>
  <p:tag name="KSO_WM_UNIT_ID" val="custom160446_11*l_i*1_1"/>
  <p:tag name="KSO_WM_UNIT_CLEAR" val="1"/>
  <p:tag name="KSO_WM_UNIT_LAYERLEVEL" val="1_1"/>
  <p:tag name="KSO_WM_DIAGRAM_GROUP_CODE" val="l1-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ENTRY"/>
  <p:tag name="ID" val="545287"/>
  <p:tag name="MH_ORDER" val="1"/>
  <p:tag name="KSO_WM_UNIT_TYPE" val="l_h_f"/>
  <p:tag name="KSO_WM_UNIT_INDEX" val="1_1_1"/>
  <p:tag name="KSO_WM_UNIT_ID" val="custom160446_11*l_h_f*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446_11*i*1"/>
  <p:tag name="KSO_WM_TEMPLATE_CATEGORY" val="custom"/>
  <p:tag name="KSO_WM_TEMPLATE_INDEX" val="160446"/>
  <p:tag name="KSO_WM_UNIT_INDEX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446_11*i*6"/>
  <p:tag name="KSO_WM_TEMPLATE_CATEGORY" val="custom"/>
  <p:tag name="KSO_WM_TEMPLATE_INDEX" val="160446"/>
  <p:tag name="KSO_WM_UNIT_INDEX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280*i*0"/>
  <p:tag name="KSO_WM_TEMPLATE_CATEGORY" val="custom"/>
  <p:tag name="KSO_WM_TEMPLATE_INDEX" val="16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446_11*i*11"/>
  <p:tag name="KSO_WM_TEMPLATE_CATEGORY" val="custom"/>
  <p:tag name="KSO_WM_TEMPLATE_INDEX" val="160446"/>
  <p:tag name="KSO_WM_UNIT_INDEX" val="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446_11*i*16"/>
  <p:tag name="KSO_WM_TEMPLATE_CATEGORY" val="custom"/>
  <p:tag name="KSO_WM_TEMPLATE_INDEX" val="160446"/>
  <p:tag name="KSO_WM_UNIT_INDEX" val="1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NUMBER"/>
  <p:tag name="ID" val="545287"/>
  <p:tag name="MH_ORDER" val="2"/>
  <p:tag name="KSO_WM_UNIT_TYPE" val="l_i"/>
  <p:tag name="KSO_WM_UNIT_INDEX" val="1_4"/>
  <p:tag name="KSO_WM_UNIT_ID" val="custom160446_11*l_i*1_4"/>
  <p:tag name="KSO_WM_UNIT_CLEAR" val="1"/>
  <p:tag name="KSO_WM_UNIT_LAYERLEVEL" val="1_1"/>
  <p:tag name="KSO_WM_DIAGRAM_GROUP_CODE" val="l1-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ENTRY"/>
  <p:tag name="ID" val="545287"/>
  <p:tag name="MH_ORDER" val="2"/>
  <p:tag name="KSO_WM_UNIT_TYPE" val="l_h_f"/>
  <p:tag name="KSO_WM_UNIT_INDEX" val="1_4_1"/>
  <p:tag name="KSO_WM_UNIT_ID" val="custom160446_11*l_h_f*1_4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NUMBER"/>
  <p:tag name="ID" val="545287"/>
  <p:tag name="MH_ORDER" val="1"/>
  <p:tag name="KSO_WM_UNIT_TYPE" val="l_i"/>
  <p:tag name="KSO_WM_UNIT_INDEX" val="1_3"/>
  <p:tag name="KSO_WM_UNIT_ID" val="custom160446_11*l_i*1_3"/>
  <p:tag name="KSO_WM_UNIT_CLEAR" val="1"/>
  <p:tag name="KSO_WM_UNIT_LAYERLEVEL" val="1_1"/>
  <p:tag name="KSO_WM_DIAGRAM_GROUP_CODE" val="l1-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ENTRY"/>
  <p:tag name="ID" val="545287"/>
  <p:tag name="MH_ORDER" val="1"/>
  <p:tag name="KSO_WM_UNIT_TYPE" val="l_h_f"/>
  <p:tag name="KSO_WM_UNIT_INDEX" val="1_3_1"/>
  <p:tag name="KSO_WM_UNIT_ID" val="custom160446_11*l_h_f*1_3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NUMBER"/>
  <p:tag name="ID" val="545287"/>
  <p:tag name="MH_ORDER" val="2"/>
  <p:tag name="KSO_WM_UNIT_TYPE" val="l_i"/>
  <p:tag name="KSO_WM_UNIT_INDEX" val="1_2"/>
  <p:tag name="KSO_WM_UNIT_ID" val="custom160446_11*l_i*1_2"/>
  <p:tag name="KSO_WM_UNIT_CLEAR" val="1"/>
  <p:tag name="KSO_WM_UNIT_LAYERLEVEL" val="1_1"/>
  <p:tag name="KSO_WM_DIAGRAM_GROUP_CODE" val="l1-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ENTRY"/>
  <p:tag name="ID" val="545287"/>
  <p:tag name="MH_ORDER" val="2"/>
  <p:tag name="KSO_WM_UNIT_TYPE" val="l_h_f"/>
  <p:tag name="KSO_WM_UNIT_INDEX" val="1_2_1"/>
  <p:tag name="KSO_WM_UNIT_ID" val="custom160446_11*l_h_f*1_2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NUMBER"/>
  <p:tag name="ID" val="545287"/>
  <p:tag name="MH_ORDER" val="1"/>
  <p:tag name="KSO_WM_UNIT_TYPE" val="l_i"/>
  <p:tag name="KSO_WM_UNIT_INDEX" val="1_1"/>
  <p:tag name="KSO_WM_UNIT_ID" val="custom160446_11*l_i*1_1"/>
  <p:tag name="KSO_WM_UNIT_CLEAR" val="1"/>
  <p:tag name="KSO_WM_UNIT_LAYERLEVEL" val="1_1"/>
  <p:tag name="KSO_WM_DIAGRAM_GROUP_CODE" val="l1-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ENTRY"/>
  <p:tag name="ID" val="545287"/>
  <p:tag name="MH_ORDER" val="1"/>
  <p:tag name="KSO_WM_UNIT_TYPE" val="l_h_f"/>
  <p:tag name="KSO_WM_UNIT_INDEX" val="1_1_1"/>
  <p:tag name="KSO_WM_UNIT_ID" val="custom160446_11*l_h_f*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280*i*1"/>
  <p:tag name="KSO_WM_TEMPLATE_CATEGORY" val="custom"/>
  <p:tag name="KSO_WM_TEMPLATE_INDEX" val="16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f"/>
  <p:tag name="KSO_WM_UNIT_INDEX" val="1"/>
  <p:tag name="KSO_WM_UNIT_ID" val="custom160446_2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5"/>
  <p:tag name="KSO_WM_UNIT_PRESET_TEXT_LEN" val="23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6"/>
  <p:tag name="KSO_WM_TAG_VERSION" val="1.0"/>
  <p:tag name="KSO_WM_SLIDE_ID" val="custom160446_20"/>
  <p:tag name="KSO_WM_SLIDE_INDEX" val="20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181*133"/>
  <p:tag name="KSO_WM_SLIDE_SIZE" val="598*39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f"/>
  <p:tag name="KSO_WM_UNIT_INDEX" val="1"/>
  <p:tag name="KSO_WM_UNIT_ID" val="custom160446_20*f*1"/>
  <p:tag name="KSO_WM_UNIT_CLEAR" val="1"/>
  <p:tag name="KSO_WM_UNIT_LAYERLEVEL" val="1"/>
  <p:tag name="KSO_WM_UNIT_VALUE" val="66"/>
  <p:tag name="KSO_WM_UNIT_HIGHLIGHT" val="0"/>
  <p:tag name="KSO_WM_UNIT_COMPATIBLE" val="0"/>
  <p:tag name="KSO_WM_UNIT_PRESET_TEXT_INDEX" val="4"/>
  <p:tag name="KSO_WM_UNIT_PRESET_TEXT_LEN" val="10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0*a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6"/>
  <p:tag name="KSO_WM_TAG_VERSION" val="1.0"/>
  <p:tag name="KSO_WM_SLIDE_ID" val="custom160446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26"/>
  <p:tag name="KSO_WM_SLIDE_SIZE" val="828*36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3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f"/>
  <p:tag name="KSO_WM_UNIT_INDEX" val="2"/>
  <p:tag name="KSO_WM_UNIT_ID" val="custom160446_3*f*2"/>
  <p:tag name="KSO_WM_UNIT_CLEAR" val="1"/>
  <p:tag name="KSO_WM_UNIT_LAYERLEVEL" val="1"/>
  <p:tag name="KSO_WM_UNIT_VALUE" val="128"/>
  <p:tag name="KSO_WM_UNIT_HIGHLIGHT" val="0"/>
  <p:tag name="KSO_WM_UNIT_COMPATIBLE" val="0"/>
  <p:tag name="KSO_WM_UNIT_PRESET_TEXT_INDEX" val="5"/>
  <p:tag name="KSO_WM_UNIT_PRESET_TEXT_LEN" val="23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446_3*i*3"/>
  <p:tag name="KSO_WM_TEMPLATE_CATEGORY" val="custom"/>
  <p:tag name="KSO_WM_TEMPLATE_INDEX" val="160446"/>
  <p:tag name="KSO_WM_UNIT_INDEX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8、12、16、19、21、25、28、29"/>
  <p:tag name="KSO_WM_TEMPLATE_CATEGORY" val="custom"/>
  <p:tag name="KSO_WM_TEMPLATE_INDEX" val="160446"/>
  <p:tag name="KSO_WM_TAG_VERSION" val="1.0"/>
  <p:tag name="KSO_WM_SLIDE_ID" val="custom160446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446_3*i*4"/>
  <p:tag name="KSO_WM_TEMPLATE_CATEGORY" val="custom"/>
  <p:tag name="KSO_WM_TEMPLATE_INDEX" val="160446"/>
  <p:tag name="KSO_WM_UNIT_INDEX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6"/>
  <p:tag name="KSO_WM_TAG_VERSION" val="1.0"/>
  <p:tag name="KSO_WM_SLIDE_ID" val="custom160446_4"/>
  <p:tag name="KSO_WM_SLIDE_INDEX" val="4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66*58"/>
  <p:tag name="KSO_WM_SLIDE_SIZE" val="829*4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4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f"/>
  <p:tag name="KSO_WM_UNIT_INDEX" val="1"/>
  <p:tag name="KSO_WM_UNIT_ID" val="custom160446_4*f*1"/>
  <p:tag name="KSO_WM_UNIT_CLEAR" val="1"/>
  <p:tag name="KSO_WM_UNIT_LAYERLEVEL" val="1"/>
  <p:tag name="KSO_WM_UNIT_VALUE" val="120"/>
  <p:tag name="KSO_WM_UNIT_HIGHLIGHT" val="0"/>
  <p:tag name="KSO_WM_UNIT_COMPATIBLE" val="0"/>
  <p:tag name="KSO_WM_UNIT_PRESET_TEXT_INDEX" val="5"/>
  <p:tag name="KSO_WM_UNIT_PRESET_TEXT_LEN" val="23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f"/>
  <p:tag name="KSO_WM_UNIT_INDEX" val="1"/>
  <p:tag name="KSO_WM_UNIT_ID" val="custom160446_4*f*1"/>
  <p:tag name="KSO_WM_UNIT_CLEAR" val="1"/>
  <p:tag name="KSO_WM_UNIT_LAYERLEVEL" val="1"/>
  <p:tag name="KSO_WM_UNIT_VALUE" val="120"/>
  <p:tag name="KSO_WM_UNIT_HIGHLIGHT" val="0"/>
  <p:tag name="KSO_WM_UNIT_COMPATIBLE" val="0"/>
  <p:tag name="KSO_WM_UNIT_PRESET_TEXT_INDEX" val="5"/>
  <p:tag name="KSO_WM_UNIT_PRESET_TEXT_LEN" val="23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f"/>
  <p:tag name="KSO_WM_UNIT_INDEX" val="1"/>
  <p:tag name="KSO_WM_UNIT_ID" val="custom160446_4*f*1"/>
  <p:tag name="KSO_WM_UNIT_CLEAR" val="1"/>
  <p:tag name="KSO_WM_UNIT_LAYERLEVEL" val="1"/>
  <p:tag name="KSO_WM_UNIT_VALUE" val="120"/>
  <p:tag name="KSO_WM_UNIT_HIGHLIGHT" val="0"/>
  <p:tag name="KSO_WM_UNIT_COMPATIBLE" val="0"/>
  <p:tag name="KSO_WM_UNIT_PRESET_TEXT_INDEX" val="5"/>
  <p:tag name="KSO_WM_UNIT_PRESET_TEXT_LEN" val="23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6"/>
  <p:tag name="KSO_WM_TAG_VERSION" val="1.0"/>
  <p:tag name="KSO_WM_SLIDE_ID" val="custom160446_23"/>
  <p:tag name="KSO_WM_SLIDE_INDEX" val="23"/>
  <p:tag name="KSO_WM_SLIDE_ITEM_CNT" val="2"/>
  <p:tag name="KSO_WM_SLIDE_LAYOUT" val="a_m"/>
  <p:tag name="KSO_WM_SLIDE_LAYOUT_CNT" val="1_1"/>
  <p:tag name="KSO_WM_SLIDE_TYPE" val="text"/>
  <p:tag name="KSO_WM_BEAUTIFY_FLAG" val="#wm#"/>
  <p:tag name="KSO_WM_SLIDE_POSITION" val="184*160"/>
  <p:tag name="KSO_WM_SLIDE_SIZE" val="590*380"/>
  <p:tag name="KSO_WM_DIAGRAM_GROUP_CODE" val="m1-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3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m_i"/>
  <p:tag name="KSO_WM_UNIT_INDEX" val="1_1"/>
  <p:tag name="KSO_WM_UNIT_ID" val="custom160446_23*m_i*1_1"/>
  <p:tag name="KSO_WM_UNIT_CLEAR" val="1"/>
  <p:tag name="KSO_WM_UNIT_LAYERLEVEL" val="1_1"/>
  <p:tag name="KSO_WM_DIAGRAM_GROUP_CODE" val="m1-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m_i"/>
  <p:tag name="KSO_WM_UNIT_INDEX" val="1_2"/>
  <p:tag name="KSO_WM_UNIT_ID" val="custom160446_23*m_i*1_2"/>
  <p:tag name="KSO_WM_UNIT_CLEAR" val="1"/>
  <p:tag name="KSO_WM_UNIT_LAYERLEVEL" val="1_1"/>
  <p:tag name="KSO_WM_DIAGRAM_GROUP_CODE" val="m1-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b"/>
  <p:tag name="KSO_WM_UNIT_INDEX" val="1"/>
  <p:tag name="KSO_WM_UNIT_ID" val="custom160446_1*b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m_h_f"/>
  <p:tag name="KSO_WM_UNIT_INDEX" val="1_2_1"/>
  <p:tag name="KSO_WM_UNIT_ID" val="custom160446_23*m_h_f*1_2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m_h_f"/>
  <p:tag name="KSO_WM_UNIT_INDEX" val="1_1_1"/>
  <p:tag name="KSO_WM_UNIT_ID" val="custom160446_23*m_h_f*1_1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m_i"/>
  <p:tag name="KSO_WM_UNIT_INDEX" val="1_3"/>
  <p:tag name="KSO_WM_UNIT_ID" val="custom160446_23*m_i*1_3"/>
  <p:tag name="KSO_WM_UNIT_CLEAR" val="1"/>
  <p:tag name="KSO_WM_UNIT_LAYERLEVEL" val="1_1"/>
  <p:tag name="KSO_WM_DIAGRAM_GROUP_CODE" val="m1-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6"/>
  <p:tag name="KSO_WM_TAG_VERSION" val="1.0"/>
  <p:tag name="KSO_WM_SLIDE_ID" val="custom160446_23"/>
  <p:tag name="KSO_WM_SLIDE_INDEX" val="23"/>
  <p:tag name="KSO_WM_SLIDE_ITEM_CNT" val="2"/>
  <p:tag name="KSO_WM_SLIDE_LAYOUT" val="a_m"/>
  <p:tag name="KSO_WM_SLIDE_LAYOUT_CNT" val="1_1"/>
  <p:tag name="KSO_WM_SLIDE_TYPE" val="text"/>
  <p:tag name="KSO_WM_BEAUTIFY_FLAG" val="#wm#"/>
  <p:tag name="KSO_WM_SLIDE_POSITION" val="184*160"/>
  <p:tag name="KSO_WM_SLIDE_SIZE" val="590*380"/>
  <p:tag name="KSO_WM_DIAGRAM_GROUP_CODE" val="m1-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3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m_i"/>
  <p:tag name="KSO_WM_UNIT_INDEX" val="1_1"/>
  <p:tag name="KSO_WM_UNIT_ID" val="custom160446_23*m_i*1_1"/>
  <p:tag name="KSO_WM_UNIT_CLEAR" val="1"/>
  <p:tag name="KSO_WM_UNIT_LAYERLEVEL" val="1_1"/>
  <p:tag name="KSO_WM_DIAGRAM_GROUP_CODE" val="m1-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m_i"/>
  <p:tag name="KSO_WM_UNIT_INDEX" val="1_2"/>
  <p:tag name="KSO_WM_UNIT_ID" val="custom160446_23*m_i*1_2"/>
  <p:tag name="KSO_WM_UNIT_CLEAR" val="1"/>
  <p:tag name="KSO_WM_UNIT_LAYERLEVEL" val="1_1"/>
  <p:tag name="KSO_WM_DIAGRAM_GROUP_CODE" val="m1-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m_h_f"/>
  <p:tag name="KSO_WM_UNIT_INDEX" val="1_2_1"/>
  <p:tag name="KSO_WM_UNIT_ID" val="custom160446_23*m_h_f*1_2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m_h_f"/>
  <p:tag name="KSO_WM_UNIT_INDEX" val="1_1_1"/>
  <p:tag name="KSO_WM_UNIT_ID" val="custom160446_23*m_h_f*1_1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m_i"/>
  <p:tag name="KSO_WM_UNIT_INDEX" val="1_3"/>
  <p:tag name="KSO_WM_UNIT_ID" val="custom160446_23*m_i*1_3"/>
  <p:tag name="KSO_WM_UNIT_CLEAR" val="1"/>
  <p:tag name="KSO_WM_UNIT_LAYERLEVEL" val="1_1"/>
  <p:tag name="KSO_WM_DIAGRAM_GROUP_CODE" val="m1-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1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6"/>
  <p:tag name="KSO_WM_TAG_VERSION" val="1.0"/>
  <p:tag name="KSO_WM_SLIDE_ID" val="custom160446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05"/>
  <p:tag name="KSO_WM_SLIDE_SIZE" val="715*41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f"/>
  <p:tag name="KSO_WM_UNIT_INDEX" val="1"/>
  <p:tag name="KSO_WM_UNIT_ID" val="custom160446_5*f*1"/>
  <p:tag name="KSO_WM_UNIT_CLEAR" val="1"/>
  <p:tag name="KSO_WM_UNIT_LAYERLEVEL" val="1"/>
  <p:tag name="KSO_WM_UNIT_VALUE" val="76"/>
  <p:tag name="KSO_WM_UNIT_HIGHLIGHT" val="0"/>
  <p:tag name="KSO_WM_UNIT_COMPATIBLE" val="0"/>
  <p:tag name="KSO_WM_UNIT_PRESET_TEXT_INDEX" val="4"/>
  <p:tag name="KSO_WM_UNIT_PRESET_TEXT_LEN" val="5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b"/>
  <p:tag name="KSO_WM_UNIT_INDEX" val="1"/>
  <p:tag name="KSO_WM_UNIT_ID" val="custom160446_12*b*1"/>
  <p:tag name="KSO_WM_UNIT_CLEAR" val="1"/>
  <p:tag name="KSO_WM_UNIT_LAYERLEVEL" val="1"/>
  <p:tag name="KSO_WM_UNIT_VALUE" val="3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6"/>
  <p:tag name="KSO_WM_TAG_VERSION" val="1.0"/>
  <p:tag name="KSO_WM_SLIDE_ID" val="custom160446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05"/>
  <p:tag name="KSO_WM_SLIDE_SIZE" val="715*41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b"/>
  <p:tag name="KSO_WM_UNIT_INDEX" val="1"/>
  <p:tag name="KSO_WM_UNIT_ID" val="custom160446_12*b*1"/>
  <p:tag name="KSO_WM_UNIT_CLEAR" val="1"/>
  <p:tag name="KSO_WM_UNIT_LAYERLEVEL" val="1"/>
  <p:tag name="KSO_WM_UNIT_VALUE" val="3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6"/>
  <p:tag name="KSO_WM_TAG_VERSION" val="1.0"/>
  <p:tag name="KSO_WM_SLIDE_ID" val="custom160446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05"/>
  <p:tag name="KSO_WM_SLIDE_SIZE" val="715*41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b"/>
  <p:tag name="KSO_WM_UNIT_INDEX" val="1"/>
  <p:tag name="KSO_WM_UNIT_ID" val="custom160446_12*b*1"/>
  <p:tag name="KSO_WM_UNIT_CLEAR" val="1"/>
  <p:tag name="KSO_WM_UNIT_LAYERLEVEL" val="1"/>
  <p:tag name="KSO_WM_UNIT_VALUE" val="3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30111602"/>
  <p:tag name="MH_LIBRARY" val="CONTENTS"/>
  <p:tag name="MH_AUTOCOLOR" val="TRUE"/>
  <p:tag name="MH_TYPE" val="CONTENTS"/>
  <p:tag name="ID" val="545287"/>
  <p:tag name="KSO_WM_TEMPLATE_CATEGORY" val="custom"/>
  <p:tag name="KSO_WM_TEMPLATE_INDEX" val="160446"/>
  <p:tag name="KSO_WM_TAG_VERSION" val="1.0"/>
  <p:tag name="KSO_WM_SLIDE_ID" val="custom160446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6"/>
  <p:tag name="KSO_WM_TAG_VERSION" val="1.0"/>
  <p:tag name="KSO_WM_SLIDE_ID" val="custom160446_14"/>
  <p:tag name="KSO_WM_SLIDE_INDEX" val="14"/>
  <p:tag name="KSO_WM_SLIDE_ITEM_CNT" val="2"/>
  <p:tag name="KSO_WM_SLIDE_LAYOUT" val="a_l"/>
  <p:tag name="KSO_WM_SLIDE_LAYOUT_CNT" val="1_1"/>
  <p:tag name="KSO_WM_SLIDE_TYPE" val="text"/>
  <p:tag name="KSO_WM_BEAUTIFY_FLAG" val="#wm#"/>
  <p:tag name="KSO_WM_SLIDE_POSITION" val="298*175"/>
  <p:tag name="KSO_WM_SLIDE_SIZE" val="363*304"/>
  <p:tag name="KSO_WM_DIAGRAM_GROUP_CODE" val="l1-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14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l_i"/>
  <p:tag name="KSO_WM_UNIT_INDEX" val="1_1"/>
  <p:tag name="KSO_WM_UNIT_ID" val="custom160446_14*l_i*1_1"/>
  <p:tag name="KSO_WM_UNIT_CLEAR" val="1"/>
  <p:tag name="KSO_WM_UNIT_LAYERLEVEL" val="1_1"/>
  <p:tag name="KSO_WM_DIAGRAM_GROUP_CODE" val="l1-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l_h_f"/>
  <p:tag name="KSO_WM_UNIT_INDEX" val="1_1_1"/>
  <p:tag name="KSO_WM_UNIT_ID" val="custom160446_14*l_h_f*1_1_1"/>
  <p:tag name="KSO_WM_UNIT_CLEAR" val="1"/>
  <p:tag name="KSO_WM_UNIT_LAYERLEVEL" val="1_1_1"/>
  <p:tag name="KSO_WM_UNIT_VALUE" val="76"/>
  <p:tag name="KSO_WM_UNIT_HIGHLIGHT" val="0"/>
  <p:tag name="KSO_WM_UNIT_COMPATIBLE" val="0"/>
  <p:tag name="KSO_WM_UNIT_PRESET_TEXT_INDEX" val="4"/>
  <p:tag name="KSO_WM_UNIT_PRESET_TEXT_LEN" val="57"/>
  <p:tag name="KSO_WM_DIAGRAM_GROUP_CODE" val="l1-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6"/>
  <p:tag name="KSO_WM_TAG_VERSION" val="1.0"/>
  <p:tag name="KSO_WM_SLIDE_ID" val="custom160446_14"/>
  <p:tag name="KSO_WM_SLIDE_INDEX" val="14"/>
  <p:tag name="KSO_WM_SLIDE_ITEM_CNT" val="2"/>
  <p:tag name="KSO_WM_SLIDE_LAYOUT" val="a_l"/>
  <p:tag name="KSO_WM_SLIDE_LAYOUT_CNT" val="1_1"/>
  <p:tag name="KSO_WM_SLIDE_TYPE" val="text"/>
  <p:tag name="KSO_WM_BEAUTIFY_FLAG" val="#wm#"/>
  <p:tag name="KSO_WM_SLIDE_POSITION" val="298*175"/>
  <p:tag name="KSO_WM_SLIDE_SIZE" val="363*304"/>
  <p:tag name="KSO_WM_DIAGRAM_GROUP_CODE" val="l1-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14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l_h_f"/>
  <p:tag name="KSO_WM_UNIT_INDEX" val="1_1_1"/>
  <p:tag name="KSO_WM_UNIT_ID" val="custom160446_14*l_h_f*1_1_1"/>
  <p:tag name="KSO_WM_UNIT_CLEAR" val="1"/>
  <p:tag name="KSO_WM_UNIT_LAYERLEVEL" val="1_1_1"/>
  <p:tag name="KSO_WM_UNIT_VALUE" val="76"/>
  <p:tag name="KSO_WM_UNIT_HIGHLIGHT" val="0"/>
  <p:tag name="KSO_WM_UNIT_COMPATIBLE" val="0"/>
  <p:tag name="KSO_WM_UNIT_PRESET_TEXT_INDEX" val="4"/>
  <p:tag name="KSO_WM_UNIT_PRESET_TEXT_LEN" val="57"/>
  <p:tag name="KSO_WM_DIAGRAM_GROUP_CODE" val="l1-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l_i"/>
  <p:tag name="KSO_WM_UNIT_INDEX" val="1_2"/>
  <p:tag name="KSO_WM_UNIT_ID" val="custom160446_14*l_i*1_2"/>
  <p:tag name="KSO_WM_UNIT_CLEAR" val="1"/>
  <p:tag name="KSO_WM_UNIT_LAYERLEVEL" val="1_1"/>
  <p:tag name="KSO_WM_DIAGRAM_GROUP_CODE" val="l1-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6"/>
  <p:tag name="KSO_WM_TAG_VERSION" val="1.0"/>
  <p:tag name="KSO_WM_SLIDE_ID" val="custom160446_14"/>
  <p:tag name="KSO_WM_SLIDE_INDEX" val="14"/>
  <p:tag name="KSO_WM_SLIDE_ITEM_CNT" val="2"/>
  <p:tag name="KSO_WM_SLIDE_LAYOUT" val="a_l"/>
  <p:tag name="KSO_WM_SLIDE_LAYOUT_CNT" val="1_1"/>
  <p:tag name="KSO_WM_SLIDE_TYPE" val="text"/>
  <p:tag name="KSO_WM_BEAUTIFY_FLAG" val="#wm#"/>
  <p:tag name="KSO_WM_SLIDE_POSITION" val="298*175"/>
  <p:tag name="KSO_WM_SLIDE_SIZE" val="363*304"/>
  <p:tag name="KSO_WM_DIAGRAM_GROUP_CODE" val="l1-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14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11*a*1"/>
  <p:tag name="KSO_WM_UNIT_CLEAR" val="1"/>
  <p:tag name="KSO_WM_UNIT_LAYERLEVEL" val="1"/>
  <p:tag name="KSO_WM_UNIT_ISCONTENTSTITLE" val="1"/>
  <p:tag name="KSO_WM_UNIT_VALUE" val="12"/>
  <p:tag name="KSO_WM_UNIT_HIGHLIGHT" val="0"/>
  <p:tag name="KSO_WM_UNIT_COMPATIBLE" val="0"/>
  <p:tag name="KSO_WM_UNIT_PRESET_TEXT" val="CONTENTS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l_h_f"/>
  <p:tag name="KSO_WM_UNIT_INDEX" val="1_1_1"/>
  <p:tag name="KSO_WM_UNIT_ID" val="custom160446_14*l_h_f*1_1_1"/>
  <p:tag name="KSO_WM_UNIT_CLEAR" val="1"/>
  <p:tag name="KSO_WM_UNIT_LAYERLEVEL" val="1_1_1"/>
  <p:tag name="KSO_WM_UNIT_VALUE" val="76"/>
  <p:tag name="KSO_WM_UNIT_HIGHLIGHT" val="0"/>
  <p:tag name="KSO_WM_UNIT_COMPATIBLE" val="0"/>
  <p:tag name="KSO_WM_UNIT_PRESET_TEXT_INDEX" val="4"/>
  <p:tag name="KSO_WM_UNIT_PRESET_TEXT_LEN" val="57"/>
  <p:tag name="KSO_WM_DIAGRAM_GROUP_CODE" val="l1-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l_i"/>
  <p:tag name="KSO_WM_UNIT_INDEX" val="1_1"/>
  <p:tag name="KSO_WM_UNIT_ID" val="custom160446_14*l_i*1_1"/>
  <p:tag name="KSO_WM_UNIT_CLEAR" val="1"/>
  <p:tag name="KSO_WM_UNIT_LAYERLEVEL" val="1_1"/>
  <p:tag name="KSO_WM_DIAGRAM_GROUP_CODE" val="l1-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6"/>
  <p:tag name="KSO_WM_TAG_VERSION" val="1.0"/>
  <p:tag name="KSO_WM_SLIDE_ID" val="custom160446_14"/>
  <p:tag name="KSO_WM_SLIDE_INDEX" val="14"/>
  <p:tag name="KSO_WM_SLIDE_ITEM_CNT" val="2"/>
  <p:tag name="KSO_WM_SLIDE_LAYOUT" val="a_l"/>
  <p:tag name="KSO_WM_SLIDE_LAYOUT_CNT" val="1_1"/>
  <p:tag name="KSO_WM_SLIDE_TYPE" val="text"/>
  <p:tag name="KSO_WM_BEAUTIFY_FLAG" val="#wm#"/>
  <p:tag name="KSO_WM_SLIDE_POSITION" val="298*175"/>
  <p:tag name="KSO_WM_SLIDE_SIZE" val="363*304"/>
  <p:tag name="KSO_WM_DIAGRAM_GROUP_CODE" val="l1-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14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l_h_f"/>
  <p:tag name="KSO_WM_UNIT_INDEX" val="1_1_1"/>
  <p:tag name="KSO_WM_UNIT_ID" val="custom160446_14*l_h_f*1_1_1"/>
  <p:tag name="KSO_WM_UNIT_CLEAR" val="1"/>
  <p:tag name="KSO_WM_UNIT_LAYERLEVEL" val="1_1_1"/>
  <p:tag name="KSO_WM_UNIT_VALUE" val="76"/>
  <p:tag name="KSO_WM_UNIT_HIGHLIGHT" val="0"/>
  <p:tag name="KSO_WM_UNIT_COMPATIBLE" val="0"/>
  <p:tag name="KSO_WM_UNIT_PRESET_TEXT_INDEX" val="4"/>
  <p:tag name="KSO_WM_UNIT_PRESET_TEXT_LEN" val="57"/>
  <p:tag name="KSO_WM_DIAGRAM_GROUP_CODE" val="l1-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l_i"/>
  <p:tag name="KSO_WM_UNIT_INDEX" val="1_2"/>
  <p:tag name="KSO_WM_UNIT_ID" val="custom160446_14*l_i*1_2"/>
  <p:tag name="KSO_WM_UNIT_CLEAR" val="1"/>
  <p:tag name="KSO_WM_UNIT_LAYERLEVEL" val="1_1"/>
  <p:tag name="KSO_WM_DIAGRAM_GROUP_CODE" val="l1-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6"/>
  <p:tag name="KSO_WM_TAG_VERSION" val="1.0"/>
  <p:tag name="KSO_WM_SLIDE_ID" val="custom160446_22"/>
  <p:tag name="KSO_WM_SLIDE_INDEX" val="22"/>
  <p:tag name="KSO_WM_SLIDE_ITEM_CNT" val="1"/>
  <p:tag name="KSO_WM_SLIDE_LAYOUT" val="a_m"/>
  <p:tag name="KSO_WM_SLIDE_LAYOUT_CNT" val="1_1"/>
  <p:tag name="KSO_WM_SLIDE_TYPE" val="text"/>
  <p:tag name="KSO_WM_BEAUTIFY_FLAG" val="#wm#"/>
  <p:tag name="KSO_WM_SLIDE_POSITION" val="367*191"/>
  <p:tag name="KSO_WM_SLIDE_SIZE" val="225*349"/>
  <p:tag name="KSO_WM_DIAGRAM_GROUP_CODE" val="m1-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m_h_f"/>
  <p:tag name="KSO_WM_UNIT_INDEX" val="1_1_1"/>
  <p:tag name="KSO_WM_UNIT_ID" val="custom160446_22*m_h_f*1_1_1"/>
  <p:tag name="KSO_WM_UNIT_CLEAR" val="1"/>
  <p:tag name="KSO_WM_UNIT_LAYERLEVEL" val="1_1_1"/>
  <p:tag name="KSO_WM_UNIT_VALUE" val="48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6"/>
  <p:tag name="KSO_WM_TAG_VERSION" val="1.0"/>
  <p:tag name="KSO_WM_SLIDE_ID" val="custom160446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heme/theme1.xml><?xml version="1.0" encoding="utf-8"?>
<a:theme xmlns:a="http://schemas.openxmlformats.org/drawingml/2006/main" name="A000120140530A78PPBG">
  <a:themeElements>
    <a:clrScheme name="160162.162">
      <a:dk1>
        <a:srgbClr val="3D3F41"/>
      </a:dk1>
      <a:lt1>
        <a:srgbClr val="FFFFFF"/>
      </a:lt1>
      <a:dk2>
        <a:srgbClr val="3D3F41"/>
      </a:dk2>
      <a:lt2>
        <a:srgbClr val="FFFFFF"/>
      </a:lt2>
      <a:accent1>
        <a:srgbClr val="4F5A71"/>
      </a:accent1>
      <a:accent2>
        <a:srgbClr val="6A8F94"/>
      </a:accent2>
      <a:accent3>
        <a:srgbClr val="4E6363"/>
      </a:accent3>
      <a:accent4>
        <a:srgbClr val="8B695B"/>
      </a:accent4>
      <a:accent5>
        <a:srgbClr val="B2C6D2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1098</Words>
  <Application>Microsoft Office PowerPoint</Application>
  <PresentationFormat>Widescreen</PresentationFormat>
  <Paragraphs>201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Times New Roman</vt:lpstr>
      <vt:lpstr>Wingdings</vt:lpstr>
      <vt:lpstr>A000120140530A78PPBG</vt:lpstr>
      <vt:lpstr>SMIT MART</vt:lpstr>
      <vt:lpstr>PowerPoint Presentation</vt:lpstr>
      <vt:lpstr>INTRODUCTION</vt:lpstr>
      <vt:lpstr>PROBLEM DEFINITION</vt:lpstr>
      <vt:lpstr>PowerPoint Presentation</vt:lpstr>
      <vt:lpstr>DESIGN</vt:lpstr>
      <vt:lpstr>PowerPoint Presentation</vt:lpstr>
      <vt:lpstr>Pseudocode for core modules </vt:lpstr>
      <vt:lpstr>Pseudocode for core modules </vt:lpstr>
      <vt:lpstr>PowerPoint Presentation</vt:lpstr>
      <vt:lpstr>PowerPoint Presentation</vt:lpstr>
      <vt:lpstr>PowerPoint Presentation</vt:lpstr>
      <vt:lpstr>TEST CASES</vt:lpstr>
      <vt:lpstr>TEST CASES</vt:lpstr>
      <vt:lpstr>TEST CASES</vt:lpstr>
      <vt:lpstr>TEST CASES</vt:lpstr>
      <vt:lpstr>CONCLUSION</vt:lpstr>
      <vt:lpstr>ACKNOWLEDGEMENT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杨春夏</dc:creator>
  <cp:lastModifiedBy>Anchitya .</cp:lastModifiedBy>
  <cp:revision>241</cp:revision>
  <dcterms:created xsi:type="dcterms:W3CDTF">2015-03-31T07:16:00Z</dcterms:created>
  <dcterms:modified xsi:type="dcterms:W3CDTF">2020-11-18T07:28:48Z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1033-11.2.0.9669</vt:lpwstr>
  </property>
</Properties>
</file>